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4" r:id="rId4"/>
    <p:sldId id="276" r:id="rId5"/>
    <p:sldId id="1072" r:id="rId6"/>
    <p:sldId id="1118" r:id="rId7"/>
    <p:sldId id="285" r:id="rId8"/>
    <p:sldId id="1119" r:id="rId9"/>
    <p:sldId id="1120" r:id="rId10"/>
    <p:sldId id="1121" r:id="rId11"/>
    <p:sldId id="1122" r:id="rId12"/>
    <p:sldId id="1123" r:id="rId13"/>
    <p:sldId id="1125" r:id="rId14"/>
    <p:sldId id="1124" r:id="rId15"/>
    <p:sldId id="1077" r:id="rId16"/>
    <p:sldId id="1115" r:id="rId1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6023" autoAdjust="0"/>
  </p:normalViewPr>
  <p:slideViewPr>
    <p:cSldViewPr snapToGrid="0">
      <p:cViewPr varScale="1">
        <p:scale>
          <a:sx n="68" d="100"/>
          <a:sy n="68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674C-E6B9-4A91-81AD-A8E11F07CBD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F558-B5F2-4D67-BEBD-5BA408D6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EF558-B5F2-4D67-BEBD-5BA408D6B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2080-C10D-44CA-B111-79945E848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B2470-AC32-4F25-A789-FB2948E1E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22A7-1411-4126-9C7C-63CE6439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1E42E-7464-40E1-B9E7-EBE53379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4371-9D83-42AD-BA49-0B3CFC58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3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A7CB-71EC-478A-9412-65378DBC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84378-F41C-49C6-B956-04F9D4C72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78BB4-B8B3-4F72-B2EB-4AE301F2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CC05D-0202-4BBE-B1DC-49FD5063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9A6B2-6E7D-4526-92B8-5AE9C6DA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5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0453C-E403-4D2F-90E3-02C832902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91307-5D6A-4AE8-AE2A-3FF4B3FD6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A9D0C-CADD-4951-A619-783FC385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12884-DB09-4F1C-916A-99A1D1DF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88A87-1E6E-487E-9CB2-76F1F8DA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F169-58D1-48AC-8DE7-82322AC2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07F59-B783-4020-A302-DAC7B0F0E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E02E0-9CA8-47D9-844F-5F592EF9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EE6DF-A467-4A48-9C2A-A91FD85B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0F420-98F7-4C31-B372-0CA7A492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10B-B024-4D09-AEB4-E79E7F7F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9893C-2CEF-4870-A470-C3ECEA6C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70BE-492F-4BC8-AA8C-0282E12B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8BE3-9563-4FC7-A3FB-DF1A0C32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50A6B-A0CB-4016-9B18-C9DD2B37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62D8-C064-4673-A8D3-D35E504E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D5BBF-0FE0-47A0-BF79-756821884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69EE2-13F4-45E7-BC21-2DC78CD61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82F73-AC20-4904-AB41-ABE2FC82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D0AEF-F78A-4C05-8D7F-D87E71CC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28D17-4BEE-4EA6-80E4-D4676018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5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C6B9-0CCA-4B6E-B1A9-D1BDCF77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2C122-1406-4E4E-8AFD-637F4B90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F7652-40AE-45B7-9707-1CC404065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0620B-29E8-4060-9489-AC1915D3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8EA25-5591-46CF-B2AC-608EA20A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756B0-9896-4A83-A76E-C77FAAF1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13C3F-3A85-4AE9-9BC2-013D532B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A41CD-EE08-48BE-BEBA-DB97BEB9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2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A99B-BE55-489E-8E81-448B318E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5D597-44B2-4196-B861-6C9D4AA3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E1F98-3CD4-48CC-9752-EC538537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059BE-8023-4B09-A16B-95DA6D78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D7C61-8714-49E7-8B99-985CF869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AA753-E20E-4BBD-BFA2-053C3F00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3C26B-9E89-4996-AE9E-B6ABDCC5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1F02-0903-4B37-82D0-FD5CAF03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48C0-710A-48FE-9FCF-DBD82584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4B002-7F2C-4BFA-BB7E-51DA9CDAA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F57E6-F063-4961-9281-49130B91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5A814-42BF-41DB-9384-44C3BCC0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8C4E3-C1F9-42BE-A435-1BE9D4C0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73F9-86A2-44FA-AC30-04817107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D7113-ACFC-4802-9DAF-C66270ABF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D60B3-0CF2-405F-BAAA-8435BC928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0F8F9-4EE4-4A9D-AA5C-C434D49F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D2554-AC46-448A-81F3-5D07813A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16C66-2252-42CE-968E-D01C9CB6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FA9F6-CF6B-4F17-AB1F-354475BF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DD97C-8150-4F56-A2E5-4C9658D04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2D93-852C-4152-8C30-81F701DA1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9BDC-7A25-4E3E-8B80-72FB1FE1E70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98584-8248-4FA5-941F-1DB4C905D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B3A6E-79FF-43FA-8C63-33C642B5D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90F7-4E0E-489E-8415-8C78183A3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83EE-30A6-4628-8FFE-BE0BA9018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DPW Feasibility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BD764-8C06-466A-B980-B524AFE29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Capital Budget Committee Presentation</a:t>
            </a:r>
          </a:p>
          <a:p>
            <a:r>
              <a:rPr lang="en-US" dirty="0"/>
              <a:t>February 11,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6F7C1-A68D-4168-B9DF-A36ACCC540DA}"/>
              </a:ext>
            </a:extLst>
          </p:cNvPr>
          <p:cNvSpPr txBox="1"/>
          <p:nvPr/>
        </p:nvSpPr>
        <p:spPr>
          <a:xfrm>
            <a:off x="9989389" y="6202392"/>
            <a:ext cx="19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Rick</a:t>
            </a:r>
            <a:r>
              <a:rPr lang="en-US" dirty="0"/>
              <a:t> McGuire</a:t>
            </a:r>
          </a:p>
        </p:txBody>
      </p:sp>
    </p:spTree>
    <p:extLst>
      <p:ext uri="{BB962C8B-B14F-4D97-AF65-F5344CB8AC3E}">
        <p14:creationId xmlns:p14="http://schemas.microsoft.com/office/powerpoint/2010/main" val="284588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5A09CFE-B812-4CE9-B742-9BF0CB05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6126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F7E65628-6809-4FEC-8474-3A2CCAD0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Phase 1B                                                                                    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DPW Facility</a:t>
            </a:r>
          </a:p>
        </p:txBody>
      </p:sp>
    </p:spTree>
    <p:extLst>
      <p:ext uri="{BB962C8B-B14F-4D97-AF65-F5344CB8AC3E}">
        <p14:creationId xmlns:p14="http://schemas.microsoft.com/office/powerpoint/2010/main" val="170221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8183F57-D8B3-49F0-9B60-90CED48B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4"/>
            <a:ext cx="9144000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D81CE1CC-E176-416D-AACD-917CAC5C4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Phase 2                                                                                              DPW Facility</a:t>
            </a:r>
          </a:p>
        </p:txBody>
      </p:sp>
    </p:spTree>
    <p:extLst>
      <p:ext uri="{BB962C8B-B14F-4D97-AF65-F5344CB8AC3E}">
        <p14:creationId xmlns:p14="http://schemas.microsoft.com/office/powerpoint/2010/main" val="397420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361E51C-498E-401A-BD35-70367322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8D0490ED-366C-4436-9257-FF10CB15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Town of Upton                                                                                     DPW Facility</a:t>
            </a:r>
          </a:p>
        </p:txBody>
      </p:sp>
    </p:spTree>
    <p:extLst>
      <p:ext uri="{BB962C8B-B14F-4D97-AF65-F5344CB8AC3E}">
        <p14:creationId xmlns:p14="http://schemas.microsoft.com/office/powerpoint/2010/main" val="112615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73A7-15F7-D64A-9CA2-C13BE678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79" y="75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Next Steps and Recommendations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87D5F-C05A-4767-9BA9-04509A44BF86}"/>
              </a:ext>
            </a:extLst>
          </p:cNvPr>
          <p:cNvSpPr/>
          <p:nvPr/>
        </p:nvSpPr>
        <p:spPr>
          <a:xfrm>
            <a:off x="772879" y="1291529"/>
            <a:ext cx="108013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Committee recommends proceeding with Phase 1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Due to pandemic, more competitive bidding climate resulting in 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Long term borrowing costs are at an all time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Committee advocates for adding Phase 1 to the Capital Budget cycle (10 yr. horizon)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Committee recommends independent cost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onceptual cost estimate and a schematic design cost estimate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Will deliver more accurate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Firmly believe that lower overall project costs can be achieved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75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83D498EA-BB50-4D3B-8FF1-D7561725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Benchmark Comparison                                                                                     DPW Facility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7D3170CE-BD50-4F6F-BE5E-5AF90917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0314"/>
            <a:ext cx="91440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2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D860C69-3CE5-4BA5-ABFB-EDEF726DF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HISTORIC COST DATA FOR DPW FACILITIES</a:t>
            </a: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58346445-D0B4-434F-A61F-A07FF1C7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2689"/>
            <a:ext cx="9144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3">
            <a:extLst>
              <a:ext uri="{FF2B5EF4-FFF2-40B4-BE49-F238E27FC236}">
                <a16:creationId xmlns:a16="http://schemas.microsoft.com/office/drawing/2014/main" id="{9D33A233-1EB8-414F-825A-CFFC770D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Town of Upton                                                                                     DPW Facility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3E1ED3-856A-4FD2-976B-053468D11290}"/>
              </a:ext>
            </a:extLst>
          </p:cNvPr>
          <p:cNvSpPr/>
          <p:nvPr/>
        </p:nvSpPr>
        <p:spPr>
          <a:xfrm>
            <a:off x="5638801" y="4114800"/>
            <a:ext cx="138113" cy="152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9F5DE9-DA60-4675-90F3-83DFE123DD7B}"/>
              </a:ext>
            </a:extLst>
          </p:cNvPr>
          <p:cNvSpPr/>
          <p:nvPr/>
        </p:nvSpPr>
        <p:spPr>
          <a:xfrm>
            <a:off x="7164388" y="3228975"/>
            <a:ext cx="138112" cy="152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7CF49E-A7D9-4E8C-9762-37EE439F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4284663"/>
            <a:ext cx="1828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Upton 2018 @ $297/SF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2BCC9B-8259-45AD-A78C-4F047DBD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3392488"/>
            <a:ext cx="1828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Upton 2021 @ $392/SF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AFB5D-A7F7-40EB-95C7-26941267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587625"/>
            <a:ext cx="3054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487CBA"/>
                </a:solidFill>
              </a:rPr>
              <a:t>Cost / SF based on actual DPW Facility Bid Prices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487CBA"/>
                </a:solidFill>
              </a:rPr>
              <a:t>(NEW CONSTRUCTION)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B80271-F6D6-4236-825B-2C938A646A55}"/>
              </a:ext>
            </a:extLst>
          </p:cNvPr>
          <p:cNvSpPr/>
          <p:nvPr/>
        </p:nvSpPr>
        <p:spPr>
          <a:xfrm>
            <a:off x="4759326" y="3276601"/>
            <a:ext cx="727075" cy="358775"/>
          </a:xfrm>
          <a:custGeom>
            <a:avLst/>
            <a:gdLst>
              <a:gd name="connsiteX0" fmla="*/ 0 w 1410056"/>
              <a:gd name="connsiteY0" fmla="*/ 0 h 512747"/>
              <a:gd name="connsiteX1" fmla="*/ 572568 w 1410056"/>
              <a:gd name="connsiteY1" fmla="*/ 0 h 512747"/>
              <a:gd name="connsiteX2" fmla="*/ 1410056 w 1410056"/>
              <a:gd name="connsiteY2" fmla="*/ 512747 h 51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0056" h="512747">
                <a:moveTo>
                  <a:pt x="0" y="0"/>
                </a:moveTo>
                <a:lnTo>
                  <a:pt x="572568" y="0"/>
                </a:lnTo>
                <a:lnTo>
                  <a:pt x="1410056" y="512747"/>
                </a:lnTo>
              </a:path>
            </a:pathLst>
          </a:custGeom>
          <a:noFill/>
          <a:ln w="28575">
            <a:solidFill>
              <a:srgbClr val="487CBA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323" name="TextBox 1">
            <a:extLst>
              <a:ext uri="{FF2B5EF4-FFF2-40B4-BE49-F238E27FC236}">
                <a16:creationId xmlns:a16="http://schemas.microsoft.com/office/drawing/2014/main" id="{F8C00181-7B92-46FB-92BB-82995D8A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0"/>
            <a:ext cx="647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Upton cost/SF is lower than other DPW projects due to the reuse and renovation of the existing 9,000 SF building</a:t>
            </a:r>
          </a:p>
        </p:txBody>
      </p:sp>
    </p:spTree>
    <p:extLst>
      <p:ext uri="{BB962C8B-B14F-4D97-AF65-F5344CB8AC3E}">
        <p14:creationId xmlns:p14="http://schemas.microsoft.com/office/powerpoint/2010/main" val="9572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6" grpId="0"/>
      <p:bldP spid="2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8F73922D-403A-415F-A5D8-99725E38F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899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HISTORIC COST DATA FOR DPW FACILITIES</a:t>
            </a: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736EE810-5EE9-4363-A7FF-71A3E838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2689"/>
            <a:ext cx="9144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3">
            <a:extLst>
              <a:ext uri="{FF2B5EF4-FFF2-40B4-BE49-F238E27FC236}">
                <a16:creationId xmlns:a16="http://schemas.microsoft.com/office/drawing/2014/main" id="{37406E6F-F2A7-4AD2-81E8-722387E02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Town of Upton                                                                                     DPW Facility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0DA14F-47CA-4721-A925-182907052DAC}"/>
              </a:ext>
            </a:extLst>
          </p:cNvPr>
          <p:cNvSpPr/>
          <p:nvPr/>
        </p:nvSpPr>
        <p:spPr>
          <a:xfrm>
            <a:off x="5638801" y="4114800"/>
            <a:ext cx="138113" cy="152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BFDD85-ED7B-4FCC-8C6E-6E4DB93560D3}"/>
              </a:ext>
            </a:extLst>
          </p:cNvPr>
          <p:cNvSpPr/>
          <p:nvPr/>
        </p:nvSpPr>
        <p:spPr>
          <a:xfrm>
            <a:off x="7164388" y="3228975"/>
            <a:ext cx="138112" cy="1524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509993-8A74-4345-8D23-F13715B3B9B0}"/>
              </a:ext>
            </a:extLst>
          </p:cNvPr>
          <p:cNvSpPr/>
          <p:nvPr/>
        </p:nvSpPr>
        <p:spPr>
          <a:xfrm>
            <a:off x="2527300" y="2133600"/>
            <a:ext cx="6267450" cy="2349500"/>
          </a:xfrm>
          <a:custGeom>
            <a:avLst/>
            <a:gdLst>
              <a:gd name="connsiteX0" fmla="*/ 0 w 6267450"/>
              <a:gd name="connsiteY0" fmla="*/ 2349500 h 2349500"/>
              <a:gd name="connsiteX1" fmla="*/ 1016000 w 6267450"/>
              <a:gd name="connsiteY1" fmla="*/ 2235200 h 2349500"/>
              <a:gd name="connsiteX2" fmla="*/ 2076450 w 6267450"/>
              <a:gd name="connsiteY2" fmla="*/ 2032000 h 2349500"/>
              <a:gd name="connsiteX3" fmla="*/ 2622550 w 6267450"/>
              <a:gd name="connsiteY3" fmla="*/ 1695450 h 2349500"/>
              <a:gd name="connsiteX4" fmla="*/ 3117850 w 6267450"/>
              <a:gd name="connsiteY4" fmla="*/ 1416050 h 2349500"/>
              <a:gd name="connsiteX5" fmla="*/ 3644900 w 6267450"/>
              <a:gd name="connsiteY5" fmla="*/ 927100 h 2349500"/>
              <a:gd name="connsiteX6" fmla="*/ 4191000 w 6267450"/>
              <a:gd name="connsiteY6" fmla="*/ 711200 h 2349500"/>
              <a:gd name="connsiteX7" fmla="*/ 4705350 w 6267450"/>
              <a:gd name="connsiteY7" fmla="*/ 558800 h 2349500"/>
              <a:gd name="connsiteX8" fmla="*/ 5219700 w 6267450"/>
              <a:gd name="connsiteY8" fmla="*/ 381000 h 2349500"/>
              <a:gd name="connsiteX9" fmla="*/ 5740400 w 6267450"/>
              <a:gd name="connsiteY9" fmla="*/ 196850 h 2349500"/>
              <a:gd name="connsiteX10" fmla="*/ 6267450 w 6267450"/>
              <a:gd name="connsiteY10" fmla="*/ 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7450" h="2349500">
                <a:moveTo>
                  <a:pt x="0" y="2349500"/>
                </a:moveTo>
                <a:lnTo>
                  <a:pt x="1016000" y="2235200"/>
                </a:lnTo>
                <a:lnTo>
                  <a:pt x="2076450" y="2032000"/>
                </a:lnTo>
                <a:lnTo>
                  <a:pt x="2622550" y="1695450"/>
                </a:lnTo>
                <a:lnTo>
                  <a:pt x="3117850" y="1416050"/>
                </a:lnTo>
                <a:lnTo>
                  <a:pt x="3644900" y="927100"/>
                </a:lnTo>
                <a:lnTo>
                  <a:pt x="4191000" y="711200"/>
                </a:lnTo>
                <a:lnTo>
                  <a:pt x="4705350" y="558800"/>
                </a:lnTo>
                <a:lnTo>
                  <a:pt x="5219700" y="381000"/>
                </a:lnTo>
                <a:lnTo>
                  <a:pt x="5740400" y="196850"/>
                </a:lnTo>
                <a:lnTo>
                  <a:pt x="6267450" y="0"/>
                </a:lnTo>
              </a:path>
            </a:pathLst>
          </a:custGeom>
          <a:noFill/>
          <a:ln w="28575">
            <a:solidFill>
              <a:srgbClr val="487CBA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4" name="TextBox 15">
            <a:extLst>
              <a:ext uri="{FF2B5EF4-FFF2-40B4-BE49-F238E27FC236}">
                <a16:creationId xmlns:a16="http://schemas.microsoft.com/office/drawing/2014/main" id="{F2988481-35D2-412C-B175-D4918662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4284663"/>
            <a:ext cx="1828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Upton 2018 @ $297/SF</a:t>
            </a:r>
          </a:p>
        </p:txBody>
      </p:sp>
      <p:sp>
        <p:nvSpPr>
          <p:cNvPr id="14345" name="TextBox 23">
            <a:extLst>
              <a:ext uri="{FF2B5EF4-FFF2-40B4-BE49-F238E27FC236}">
                <a16:creationId xmlns:a16="http://schemas.microsoft.com/office/drawing/2014/main" id="{EC0FFC97-3D70-43EC-A672-9D2F5C8B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3392488"/>
            <a:ext cx="1828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Upton 2021 @ $392/SF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A548FC-92B4-4E0E-9EE8-2319EE523B6C}"/>
              </a:ext>
            </a:extLst>
          </p:cNvPr>
          <p:cNvSpPr/>
          <p:nvPr/>
        </p:nvSpPr>
        <p:spPr>
          <a:xfrm>
            <a:off x="6172200" y="3074988"/>
            <a:ext cx="533400" cy="354012"/>
          </a:xfrm>
          <a:custGeom>
            <a:avLst/>
            <a:gdLst>
              <a:gd name="connsiteX0" fmla="*/ 0 w 511728"/>
              <a:gd name="connsiteY0" fmla="*/ 0 h 612397"/>
              <a:gd name="connsiteX1" fmla="*/ 511728 w 511728"/>
              <a:gd name="connsiteY1" fmla="*/ 612397 h 612397"/>
              <a:gd name="connsiteX0" fmla="*/ 0 w 847008"/>
              <a:gd name="connsiteY0" fmla="*/ 0 h 536197"/>
              <a:gd name="connsiteX1" fmla="*/ 847008 w 847008"/>
              <a:gd name="connsiteY1" fmla="*/ 536197 h 536197"/>
              <a:gd name="connsiteX0" fmla="*/ 0 w 847008"/>
              <a:gd name="connsiteY0" fmla="*/ 0 h 536197"/>
              <a:gd name="connsiteX1" fmla="*/ 847008 w 847008"/>
              <a:gd name="connsiteY1" fmla="*/ 536197 h 53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7008" h="536197">
                <a:moveTo>
                  <a:pt x="0" y="0"/>
                </a:moveTo>
                <a:lnTo>
                  <a:pt x="847008" y="536197"/>
                </a:lnTo>
              </a:path>
            </a:pathLst>
          </a:custGeom>
          <a:noFill/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271147-6F68-45F6-AAD2-DE04D062EF99}"/>
              </a:ext>
            </a:extLst>
          </p:cNvPr>
          <p:cNvSpPr/>
          <p:nvPr/>
        </p:nvSpPr>
        <p:spPr>
          <a:xfrm>
            <a:off x="6724650" y="2163764"/>
            <a:ext cx="2095500" cy="1341437"/>
          </a:xfrm>
          <a:custGeom>
            <a:avLst/>
            <a:gdLst>
              <a:gd name="connsiteX0" fmla="*/ 0 w 511728"/>
              <a:gd name="connsiteY0" fmla="*/ 0 h 612397"/>
              <a:gd name="connsiteX1" fmla="*/ 511728 w 511728"/>
              <a:gd name="connsiteY1" fmla="*/ 612397 h 612397"/>
              <a:gd name="connsiteX0" fmla="*/ 0 w 847008"/>
              <a:gd name="connsiteY0" fmla="*/ 0 h 536197"/>
              <a:gd name="connsiteX1" fmla="*/ 847008 w 847008"/>
              <a:gd name="connsiteY1" fmla="*/ 536197 h 536197"/>
              <a:gd name="connsiteX0" fmla="*/ 0 w 847008"/>
              <a:gd name="connsiteY0" fmla="*/ 0 h 536197"/>
              <a:gd name="connsiteX1" fmla="*/ 847008 w 847008"/>
              <a:gd name="connsiteY1" fmla="*/ 536197 h 536197"/>
              <a:gd name="connsiteX0" fmla="*/ 0 w 1067988"/>
              <a:gd name="connsiteY0" fmla="*/ 1087128 h 1102633"/>
              <a:gd name="connsiteX1" fmla="*/ 1067988 w 1067988"/>
              <a:gd name="connsiteY1" fmla="*/ 15505 h 1102633"/>
              <a:gd name="connsiteX0" fmla="*/ 0 w 1067988"/>
              <a:gd name="connsiteY0" fmla="*/ 1162599 h 1177374"/>
              <a:gd name="connsiteX1" fmla="*/ 1067988 w 1067988"/>
              <a:gd name="connsiteY1" fmla="*/ 14776 h 1177374"/>
              <a:gd name="connsiteX0" fmla="*/ 0 w 1067988"/>
              <a:gd name="connsiteY0" fmla="*/ 1379809 h 1392823"/>
              <a:gd name="connsiteX1" fmla="*/ 1067988 w 1067988"/>
              <a:gd name="connsiteY1" fmla="*/ 13014 h 1392823"/>
              <a:gd name="connsiteX0" fmla="*/ 0 w 1067988"/>
              <a:gd name="connsiteY0" fmla="*/ 1379962 h 1379962"/>
              <a:gd name="connsiteX1" fmla="*/ 840310 w 1067988"/>
              <a:gd name="connsiteY1" fmla="*/ 144792 h 1379962"/>
              <a:gd name="connsiteX2" fmla="*/ 1067988 w 1067988"/>
              <a:gd name="connsiteY2" fmla="*/ 13167 h 1379962"/>
              <a:gd name="connsiteX0" fmla="*/ 0 w 1067988"/>
              <a:gd name="connsiteY0" fmla="*/ 1366795 h 1366795"/>
              <a:gd name="connsiteX1" fmla="*/ 840310 w 1067988"/>
              <a:gd name="connsiteY1" fmla="*/ 131625 h 1366795"/>
              <a:gd name="connsiteX2" fmla="*/ 1067988 w 1067988"/>
              <a:gd name="connsiteY2" fmla="*/ 0 h 1366795"/>
              <a:gd name="connsiteX0" fmla="*/ 0 w 963817"/>
              <a:gd name="connsiteY0" fmla="*/ 1471521 h 1471521"/>
              <a:gd name="connsiteX1" fmla="*/ 840310 w 963817"/>
              <a:gd name="connsiteY1" fmla="*/ 236351 h 1471521"/>
              <a:gd name="connsiteX2" fmla="*/ 963817 w 963817"/>
              <a:gd name="connsiteY2" fmla="*/ 0 h 1471521"/>
              <a:gd name="connsiteX0" fmla="*/ 0 w 963817"/>
              <a:gd name="connsiteY0" fmla="*/ 1471521 h 1471521"/>
              <a:gd name="connsiteX1" fmla="*/ 392376 w 963817"/>
              <a:gd name="connsiteY1" fmla="*/ 902789 h 1471521"/>
              <a:gd name="connsiteX2" fmla="*/ 840310 w 963817"/>
              <a:gd name="connsiteY2" fmla="*/ 236351 h 1471521"/>
              <a:gd name="connsiteX3" fmla="*/ 963817 w 963817"/>
              <a:gd name="connsiteY3" fmla="*/ 0 h 1471521"/>
              <a:gd name="connsiteX0" fmla="*/ 0 w 963817"/>
              <a:gd name="connsiteY0" fmla="*/ 1471521 h 1471521"/>
              <a:gd name="connsiteX1" fmla="*/ 215286 w 963817"/>
              <a:gd name="connsiteY1" fmla="*/ 1140803 h 1471521"/>
              <a:gd name="connsiteX2" fmla="*/ 392376 w 963817"/>
              <a:gd name="connsiteY2" fmla="*/ 902789 h 1471521"/>
              <a:gd name="connsiteX3" fmla="*/ 840310 w 963817"/>
              <a:gd name="connsiteY3" fmla="*/ 236351 h 1471521"/>
              <a:gd name="connsiteX4" fmla="*/ 963817 w 963817"/>
              <a:gd name="connsiteY4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392376 w 963817"/>
              <a:gd name="connsiteY2" fmla="*/ 902789 h 1471521"/>
              <a:gd name="connsiteX3" fmla="*/ 840310 w 963817"/>
              <a:gd name="connsiteY3" fmla="*/ 236351 h 1471521"/>
              <a:gd name="connsiteX4" fmla="*/ 963817 w 963817"/>
              <a:gd name="connsiteY4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840310 w 963817"/>
              <a:gd name="connsiteY3" fmla="*/ 236351 h 1471521"/>
              <a:gd name="connsiteX4" fmla="*/ 963817 w 963817"/>
              <a:gd name="connsiteY4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704888 w 963817"/>
              <a:gd name="connsiteY3" fmla="*/ 502927 h 1471521"/>
              <a:gd name="connsiteX4" fmla="*/ 840310 w 963817"/>
              <a:gd name="connsiteY4" fmla="*/ 236351 h 1471521"/>
              <a:gd name="connsiteX5" fmla="*/ 963817 w 963817"/>
              <a:gd name="connsiteY5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756974 w 963817"/>
              <a:gd name="connsiteY3" fmla="*/ 521968 h 1471521"/>
              <a:gd name="connsiteX4" fmla="*/ 840310 w 963817"/>
              <a:gd name="connsiteY4" fmla="*/ 236351 h 1471521"/>
              <a:gd name="connsiteX5" fmla="*/ 963817 w 963817"/>
              <a:gd name="connsiteY5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756974 w 963817"/>
              <a:gd name="connsiteY3" fmla="*/ 521968 h 1471521"/>
              <a:gd name="connsiteX4" fmla="*/ 876770 w 963817"/>
              <a:gd name="connsiteY4" fmla="*/ 255392 h 1471521"/>
              <a:gd name="connsiteX5" fmla="*/ 963817 w 963817"/>
              <a:gd name="connsiteY5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756974 w 963817"/>
              <a:gd name="connsiteY3" fmla="*/ 521968 h 1471521"/>
              <a:gd name="connsiteX4" fmla="*/ 876770 w 963817"/>
              <a:gd name="connsiteY4" fmla="*/ 255392 h 1471521"/>
              <a:gd name="connsiteX5" fmla="*/ 963817 w 963817"/>
              <a:gd name="connsiteY5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756974 w 963817"/>
              <a:gd name="connsiteY3" fmla="*/ 521968 h 1471521"/>
              <a:gd name="connsiteX4" fmla="*/ 876770 w 963817"/>
              <a:gd name="connsiteY4" fmla="*/ 255392 h 1471521"/>
              <a:gd name="connsiteX5" fmla="*/ 963817 w 963817"/>
              <a:gd name="connsiteY5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756974 w 963817"/>
              <a:gd name="connsiteY3" fmla="*/ 521968 h 1471521"/>
              <a:gd name="connsiteX4" fmla="*/ 876770 w 963817"/>
              <a:gd name="connsiteY4" fmla="*/ 255392 h 1471521"/>
              <a:gd name="connsiteX5" fmla="*/ 963817 w 963817"/>
              <a:gd name="connsiteY5" fmla="*/ 0 h 1471521"/>
              <a:gd name="connsiteX0" fmla="*/ 0 w 963817"/>
              <a:gd name="connsiteY0" fmla="*/ 1471521 h 1471521"/>
              <a:gd name="connsiteX1" fmla="*/ 277788 w 963817"/>
              <a:gd name="connsiteY1" fmla="*/ 1293132 h 1471521"/>
              <a:gd name="connsiteX2" fmla="*/ 522589 w 963817"/>
              <a:gd name="connsiteY2" fmla="*/ 959913 h 1471521"/>
              <a:gd name="connsiteX3" fmla="*/ 756974 w 963817"/>
              <a:gd name="connsiteY3" fmla="*/ 521968 h 1471521"/>
              <a:gd name="connsiteX4" fmla="*/ 876770 w 963817"/>
              <a:gd name="connsiteY4" fmla="*/ 255392 h 1471521"/>
              <a:gd name="connsiteX5" fmla="*/ 963817 w 963817"/>
              <a:gd name="connsiteY5" fmla="*/ 0 h 1471521"/>
              <a:gd name="connsiteX0" fmla="*/ 0 w 963817"/>
              <a:gd name="connsiteY0" fmla="*/ 1471521 h 1477514"/>
              <a:gd name="connsiteX1" fmla="*/ 345499 w 963817"/>
              <a:gd name="connsiteY1" fmla="*/ 1445461 h 1477514"/>
              <a:gd name="connsiteX2" fmla="*/ 522589 w 963817"/>
              <a:gd name="connsiteY2" fmla="*/ 959913 h 1477514"/>
              <a:gd name="connsiteX3" fmla="*/ 756974 w 963817"/>
              <a:gd name="connsiteY3" fmla="*/ 521968 h 1477514"/>
              <a:gd name="connsiteX4" fmla="*/ 876770 w 963817"/>
              <a:gd name="connsiteY4" fmla="*/ 255392 h 1477514"/>
              <a:gd name="connsiteX5" fmla="*/ 963817 w 963817"/>
              <a:gd name="connsiteY5" fmla="*/ 0 h 1477514"/>
              <a:gd name="connsiteX0" fmla="*/ 0 w 963817"/>
              <a:gd name="connsiteY0" fmla="*/ 1471521 h 1491330"/>
              <a:gd name="connsiteX1" fmla="*/ 142367 w 963817"/>
              <a:gd name="connsiteY1" fmla="*/ 1474022 h 1491330"/>
              <a:gd name="connsiteX2" fmla="*/ 345499 w 963817"/>
              <a:gd name="connsiteY2" fmla="*/ 1445461 h 1491330"/>
              <a:gd name="connsiteX3" fmla="*/ 522589 w 963817"/>
              <a:gd name="connsiteY3" fmla="*/ 959913 h 1491330"/>
              <a:gd name="connsiteX4" fmla="*/ 756974 w 963817"/>
              <a:gd name="connsiteY4" fmla="*/ 521968 h 1491330"/>
              <a:gd name="connsiteX5" fmla="*/ 876770 w 963817"/>
              <a:gd name="connsiteY5" fmla="*/ 255392 h 1491330"/>
              <a:gd name="connsiteX6" fmla="*/ 963817 w 963817"/>
              <a:gd name="connsiteY6" fmla="*/ 0 h 1491330"/>
              <a:gd name="connsiteX0" fmla="*/ 0 w 963817"/>
              <a:gd name="connsiteY0" fmla="*/ 1471521 h 1478346"/>
              <a:gd name="connsiteX1" fmla="*/ 142367 w 963817"/>
              <a:gd name="connsiteY1" fmla="*/ 1474022 h 1478346"/>
              <a:gd name="connsiteX2" fmla="*/ 345499 w 963817"/>
              <a:gd name="connsiteY2" fmla="*/ 1445461 h 1478346"/>
              <a:gd name="connsiteX3" fmla="*/ 444462 w 963817"/>
              <a:gd name="connsiteY3" fmla="*/ 1150324 h 1478346"/>
              <a:gd name="connsiteX4" fmla="*/ 522589 w 963817"/>
              <a:gd name="connsiteY4" fmla="*/ 959913 h 1478346"/>
              <a:gd name="connsiteX5" fmla="*/ 756974 w 963817"/>
              <a:gd name="connsiteY5" fmla="*/ 521968 h 1478346"/>
              <a:gd name="connsiteX6" fmla="*/ 876770 w 963817"/>
              <a:gd name="connsiteY6" fmla="*/ 255392 h 1478346"/>
              <a:gd name="connsiteX7" fmla="*/ 963817 w 963817"/>
              <a:gd name="connsiteY7" fmla="*/ 0 h 1478346"/>
              <a:gd name="connsiteX0" fmla="*/ 0 w 963817"/>
              <a:gd name="connsiteY0" fmla="*/ 1471521 h 1478346"/>
              <a:gd name="connsiteX1" fmla="*/ 142367 w 963817"/>
              <a:gd name="connsiteY1" fmla="*/ 1474022 h 1478346"/>
              <a:gd name="connsiteX2" fmla="*/ 345499 w 963817"/>
              <a:gd name="connsiteY2" fmla="*/ 1445461 h 1478346"/>
              <a:gd name="connsiteX3" fmla="*/ 491339 w 963817"/>
              <a:gd name="connsiteY3" fmla="*/ 1188407 h 1478346"/>
              <a:gd name="connsiteX4" fmla="*/ 522589 w 963817"/>
              <a:gd name="connsiteY4" fmla="*/ 959913 h 1478346"/>
              <a:gd name="connsiteX5" fmla="*/ 756974 w 963817"/>
              <a:gd name="connsiteY5" fmla="*/ 521968 h 1478346"/>
              <a:gd name="connsiteX6" fmla="*/ 876770 w 963817"/>
              <a:gd name="connsiteY6" fmla="*/ 255392 h 1478346"/>
              <a:gd name="connsiteX7" fmla="*/ 963817 w 963817"/>
              <a:gd name="connsiteY7" fmla="*/ 0 h 1478346"/>
              <a:gd name="connsiteX0" fmla="*/ 0 w 963817"/>
              <a:gd name="connsiteY0" fmla="*/ 1471521 h 1478346"/>
              <a:gd name="connsiteX1" fmla="*/ 142367 w 963817"/>
              <a:gd name="connsiteY1" fmla="*/ 1474022 h 1478346"/>
              <a:gd name="connsiteX2" fmla="*/ 345499 w 963817"/>
              <a:gd name="connsiteY2" fmla="*/ 1445461 h 1478346"/>
              <a:gd name="connsiteX3" fmla="*/ 491339 w 963817"/>
              <a:gd name="connsiteY3" fmla="*/ 1188407 h 1478346"/>
              <a:gd name="connsiteX4" fmla="*/ 642385 w 963817"/>
              <a:gd name="connsiteY4" fmla="*/ 807584 h 1478346"/>
              <a:gd name="connsiteX5" fmla="*/ 756974 w 963817"/>
              <a:gd name="connsiteY5" fmla="*/ 521968 h 1478346"/>
              <a:gd name="connsiteX6" fmla="*/ 876770 w 963817"/>
              <a:gd name="connsiteY6" fmla="*/ 255392 h 1478346"/>
              <a:gd name="connsiteX7" fmla="*/ 963817 w 963817"/>
              <a:gd name="connsiteY7" fmla="*/ 0 h 1478346"/>
              <a:gd name="connsiteX0" fmla="*/ 0 w 963817"/>
              <a:gd name="connsiteY0" fmla="*/ 1471521 h 1478346"/>
              <a:gd name="connsiteX1" fmla="*/ 142367 w 963817"/>
              <a:gd name="connsiteY1" fmla="*/ 1474022 h 1478346"/>
              <a:gd name="connsiteX2" fmla="*/ 345499 w 963817"/>
              <a:gd name="connsiteY2" fmla="*/ 1445461 h 1478346"/>
              <a:gd name="connsiteX3" fmla="*/ 491339 w 963817"/>
              <a:gd name="connsiteY3" fmla="*/ 1188407 h 1478346"/>
              <a:gd name="connsiteX4" fmla="*/ 704887 w 963817"/>
              <a:gd name="connsiteY4" fmla="*/ 807584 h 1478346"/>
              <a:gd name="connsiteX5" fmla="*/ 756974 w 963817"/>
              <a:gd name="connsiteY5" fmla="*/ 521968 h 1478346"/>
              <a:gd name="connsiteX6" fmla="*/ 876770 w 963817"/>
              <a:gd name="connsiteY6" fmla="*/ 255392 h 1478346"/>
              <a:gd name="connsiteX7" fmla="*/ 963817 w 963817"/>
              <a:gd name="connsiteY7" fmla="*/ 0 h 1478346"/>
              <a:gd name="connsiteX0" fmla="*/ 0 w 963817"/>
              <a:gd name="connsiteY0" fmla="*/ 1471521 h 1478346"/>
              <a:gd name="connsiteX1" fmla="*/ 142367 w 963817"/>
              <a:gd name="connsiteY1" fmla="*/ 1474022 h 1478346"/>
              <a:gd name="connsiteX2" fmla="*/ 345499 w 963817"/>
              <a:gd name="connsiteY2" fmla="*/ 1445461 h 1478346"/>
              <a:gd name="connsiteX3" fmla="*/ 491339 w 963817"/>
              <a:gd name="connsiteY3" fmla="*/ 1188407 h 1478346"/>
              <a:gd name="connsiteX4" fmla="*/ 704887 w 963817"/>
              <a:gd name="connsiteY4" fmla="*/ 807584 h 1478346"/>
              <a:gd name="connsiteX5" fmla="*/ 876770 w 963817"/>
              <a:gd name="connsiteY5" fmla="*/ 255392 h 1478346"/>
              <a:gd name="connsiteX6" fmla="*/ 963817 w 963817"/>
              <a:gd name="connsiteY6" fmla="*/ 0 h 1478346"/>
              <a:gd name="connsiteX0" fmla="*/ 0 w 963817"/>
              <a:gd name="connsiteY0" fmla="*/ 1471521 h 1478346"/>
              <a:gd name="connsiteX1" fmla="*/ 142367 w 963817"/>
              <a:gd name="connsiteY1" fmla="*/ 1474022 h 1478346"/>
              <a:gd name="connsiteX2" fmla="*/ 345499 w 963817"/>
              <a:gd name="connsiteY2" fmla="*/ 1445461 h 1478346"/>
              <a:gd name="connsiteX3" fmla="*/ 491339 w 963817"/>
              <a:gd name="connsiteY3" fmla="*/ 1188407 h 1478346"/>
              <a:gd name="connsiteX4" fmla="*/ 704887 w 963817"/>
              <a:gd name="connsiteY4" fmla="*/ 807584 h 1478346"/>
              <a:gd name="connsiteX5" fmla="*/ 866353 w 963817"/>
              <a:gd name="connsiteY5" fmla="*/ 379160 h 1478346"/>
              <a:gd name="connsiteX6" fmla="*/ 963817 w 963817"/>
              <a:gd name="connsiteY6" fmla="*/ 0 h 1478346"/>
              <a:gd name="connsiteX0" fmla="*/ 0 w 963817"/>
              <a:gd name="connsiteY0" fmla="*/ 1471521 h 1478346"/>
              <a:gd name="connsiteX1" fmla="*/ 142367 w 963817"/>
              <a:gd name="connsiteY1" fmla="*/ 1474022 h 1478346"/>
              <a:gd name="connsiteX2" fmla="*/ 345499 w 963817"/>
              <a:gd name="connsiteY2" fmla="*/ 1445461 h 1478346"/>
              <a:gd name="connsiteX3" fmla="*/ 564259 w 963817"/>
              <a:gd name="connsiteY3" fmla="*/ 1188407 h 1478346"/>
              <a:gd name="connsiteX4" fmla="*/ 704887 w 963817"/>
              <a:gd name="connsiteY4" fmla="*/ 807584 h 1478346"/>
              <a:gd name="connsiteX5" fmla="*/ 866353 w 963817"/>
              <a:gd name="connsiteY5" fmla="*/ 379160 h 1478346"/>
              <a:gd name="connsiteX6" fmla="*/ 963817 w 963817"/>
              <a:gd name="connsiteY6" fmla="*/ 0 h 1478346"/>
              <a:gd name="connsiteX0" fmla="*/ 0 w 953400"/>
              <a:gd name="connsiteY0" fmla="*/ 1452480 h 1478346"/>
              <a:gd name="connsiteX1" fmla="*/ 131950 w 953400"/>
              <a:gd name="connsiteY1" fmla="*/ 1474022 h 1478346"/>
              <a:gd name="connsiteX2" fmla="*/ 335082 w 953400"/>
              <a:gd name="connsiteY2" fmla="*/ 1445461 h 1478346"/>
              <a:gd name="connsiteX3" fmla="*/ 553842 w 953400"/>
              <a:gd name="connsiteY3" fmla="*/ 1188407 h 1478346"/>
              <a:gd name="connsiteX4" fmla="*/ 694470 w 953400"/>
              <a:gd name="connsiteY4" fmla="*/ 807584 h 1478346"/>
              <a:gd name="connsiteX5" fmla="*/ 855936 w 953400"/>
              <a:gd name="connsiteY5" fmla="*/ 379160 h 1478346"/>
              <a:gd name="connsiteX6" fmla="*/ 953400 w 953400"/>
              <a:gd name="connsiteY6" fmla="*/ 0 h 1478346"/>
              <a:gd name="connsiteX0" fmla="*/ 0 w 953400"/>
              <a:gd name="connsiteY0" fmla="*/ 1452480 h 1521811"/>
              <a:gd name="connsiteX1" fmla="*/ 131950 w 953400"/>
              <a:gd name="connsiteY1" fmla="*/ 1521625 h 1521811"/>
              <a:gd name="connsiteX2" fmla="*/ 335082 w 953400"/>
              <a:gd name="connsiteY2" fmla="*/ 1445461 h 1521811"/>
              <a:gd name="connsiteX3" fmla="*/ 553842 w 953400"/>
              <a:gd name="connsiteY3" fmla="*/ 1188407 h 1521811"/>
              <a:gd name="connsiteX4" fmla="*/ 694470 w 953400"/>
              <a:gd name="connsiteY4" fmla="*/ 807584 h 1521811"/>
              <a:gd name="connsiteX5" fmla="*/ 855936 w 953400"/>
              <a:gd name="connsiteY5" fmla="*/ 379160 h 1521811"/>
              <a:gd name="connsiteX6" fmla="*/ 953400 w 953400"/>
              <a:gd name="connsiteY6" fmla="*/ 0 h 1521811"/>
              <a:gd name="connsiteX0" fmla="*/ 0 w 953400"/>
              <a:gd name="connsiteY0" fmla="*/ 1452480 h 1521625"/>
              <a:gd name="connsiteX1" fmla="*/ 131950 w 953400"/>
              <a:gd name="connsiteY1" fmla="*/ 1521625 h 1521625"/>
              <a:gd name="connsiteX2" fmla="*/ 335082 w 953400"/>
              <a:gd name="connsiteY2" fmla="*/ 1445461 h 1521625"/>
              <a:gd name="connsiteX3" fmla="*/ 553842 w 953400"/>
              <a:gd name="connsiteY3" fmla="*/ 1188407 h 1521625"/>
              <a:gd name="connsiteX4" fmla="*/ 694470 w 953400"/>
              <a:gd name="connsiteY4" fmla="*/ 807584 h 1521625"/>
              <a:gd name="connsiteX5" fmla="*/ 855936 w 953400"/>
              <a:gd name="connsiteY5" fmla="*/ 379160 h 1521625"/>
              <a:gd name="connsiteX6" fmla="*/ 953400 w 953400"/>
              <a:gd name="connsiteY6" fmla="*/ 0 h 1521625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694470 w 953400"/>
              <a:gd name="connsiteY4" fmla="*/ 80758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694470 w 953400"/>
              <a:gd name="connsiteY4" fmla="*/ 80758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694470 w 953400"/>
              <a:gd name="connsiteY4" fmla="*/ 80758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694470 w 953400"/>
              <a:gd name="connsiteY4" fmla="*/ 80758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694470 w 953400"/>
              <a:gd name="connsiteY4" fmla="*/ 80758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694470 w 953400"/>
              <a:gd name="connsiteY4" fmla="*/ 80758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694470 w 953400"/>
              <a:gd name="connsiteY4" fmla="*/ 80758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728326 w 953400"/>
              <a:gd name="connsiteY4" fmla="*/ 798064 h 1521646"/>
              <a:gd name="connsiteX5" fmla="*/ 855936 w 953400"/>
              <a:gd name="connsiteY5" fmla="*/ 379160 h 1521646"/>
              <a:gd name="connsiteX6" fmla="*/ 953400 w 953400"/>
              <a:gd name="connsiteY6" fmla="*/ 0 h 1521646"/>
              <a:gd name="connsiteX0" fmla="*/ 0 w 953400"/>
              <a:gd name="connsiteY0" fmla="*/ 1452480 h 1521646"/>
              <a:gd name="connsiteX1" fmla="*/ 131950 w 953400"/>
              <a:gd name="connsiteY1" fmla="*/ 1521625 h 1521646"/>
              <a:gd name="connsiteX2" fmla="*/ 335082 w 953400"/>
              <a:gd name="connsiteY2" fmla="*/ 1445461 h 1521646"/>
              <a:gd name="connsiteX3" fmla="*/ 553842 w 953400"/>
              <a:gd name="connsiteY3" fmla="*/ 1188407 h 1521646"/>
              <a:gd name="connsiteX4" fmla="*/ 728326 w 953400"/>
              <a:gd name="connsiteY4" fmla="*/ 798064 h 1521646"/>
              <a:gd name="connsiteX5" fmla="*/ 895000 w 953400"/>
              <a:gd name="connsiteY5" fmla="*/ 407721 h 1521646"/>
              <a:gd name="connsiteX6" fmla="*/ 953400 w 953400"/>
              <a:gd name="connsiteY6" fmla="*/ 0 h 152164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53842 w 1146116"/>
              <a:gd name="connsiteY3" fmla="*/ 1007517 h 1340756"/>
              <a:gd name="connsiteX4" fmla="*/ 728326 w 1146116"/>
              <a:gd name="connsiteY4" fmla="*/ 617174 h 1340756"/>
              <a:gd name="connsiteX5" fmla="*/ 895000 w 1146116"/>
              <a:gd name="connsiteY5" fmla="*/ 226831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53842 w 1146116"/>
              <a:gd name="connsiteY3" fmla="*/ 1007517 h 1340756"/>
              <a:gd name="connsiteX4" fmla="*/ 728326 w 1146116"/>
              <a:gd name="connsiteY4" fmla="*/ 617174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53842 w 1146116"/>
              <a:gd name="connsiteY3" fmla="*/ 1007517 h 1340756"/>
              <a:gd name="connsiteX4" fmla="*/ 772598 w 1146116"/>
              <a:gd name="connsiteY4" fmla="*/ 71238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772598 w 1146116"/>
              <a:gd name="connsiteY4" fmla="*/ 71238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772598 w 1146116"/>
              <a:gd name="connsiteY4" fmla="*/ 71238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772598 w 1146116"/>
              <a:gd name="connsiteY4" fmla="*/ 71238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772598 w 1146116"/>
              <a:gd name="connsiteY4" fmla="*/ 71238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801245 w 1146116"/>
              <a:gd name="connsiteY4" fmla="*/ 72190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801245 w 1146116"/>
              <a:gd name="connsiteY4" fmla="*/ 72190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801245 w 1146116"/>
              <a:gd name="connsiteY4" fmla="*/ 72190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  <a:gd name="connsiteX0" fmla="*/ 0 w 1146116"/>
              <a:gd name="connsiteY0" fmla="*/ 1271590 h 1340756"/>
              <a:gd name="connsiteX1" fmla="*/ 131950 w 1146116"/>
              <a:gd name="connsiteY1" fmla="*/ 1340735 h 1340756"/>
              <a:gd name="connsiteX2" fmla="*/ 335082 w 1146116"/>
              <a:gd name="connsiteY2" fmla="*/ 1264571 h 1340756"/>
              <a:gd name="connsiteX3" fmla="*/ 587698 w 1146116"/>
              <a:gd name="connsiteY3" fmla="*/ 1045599 h 1340756"/>
              <a:gd name="connsiteX4" fmla="*/ 801245 w 1146116"/>
              <a:gd name="connsiteY4" fmla="*/ 721900 h 1340756"/>
              <a:gd name="connsiteX5" fmla="*/ 978336 w 1146116"/>
              <a:gd name="connsiteY5" fmla="*/ 336317 h 1340756"/>
              <a:gd name="connsiteX6" fmla="*/ 1146116 w 1146116"/>
              <a:gd name="connsiteY6" fmla="*/ 0 h 134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116" h="1340756">
                <a:moveTo>
                  <a:pt x="0" y="1271590"/>
                </a:moveTo>
                <a:cubicBezTo>
                  <a:pt x="43983" y="1294638"/>
                  <a:pt x="76103" y="1341905"/>
                  <a:pt x="131950" y="1340735"/>
                </a:cubicBezTo>
                <a:cubicBezTo>
                  <a:pt x="187797" y="1339565"/>
                  <a:pt x="264767" y="1320107"/>
                  <a:pt x="335082" y="1264571"/>
                </a:cubicBezTo>
                <a:cubicBezTo>
                  <a:pt x="411040" y="1215382"/>
                  <a:pt x="510004" y="1136044"/>
                  <a:pt x="587698" y="1045599"/>
                </a:cubicBezTo>
                <a:cubicBezTo>
                  <a:pt x="660617" y="953567"/>
                  <a:pt x="736139" y="840114"/>
                  <a:pt x="801245" y="721900"/>
                </a:cubicBezTo>
                <a:cubicBezTo>
                  <a:pt x="866351" y="603686"/>
                  <a:pt x="920858" y="456634"/>
                  <a:pt x="978336" y="336317"/>
                </a:cubicBezTo>
                <a:lnTo>
                  <a:pt x="1146116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8" name="TextBox 2">
            <a:extLst>
              <a:ext uri="{FF2B5EF4-FFF2-40B4-BE49-F238E27FC236}">
                <a16:creationId xmlns:a16="http://schemas.microsoft.com/office/drawing/2014/main" id="{CB376048-7EB0-46C8-B0EC-4612EBF45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0" y="2447925"/>
            <a:ext cx="23749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</a:rPr>
              <a:t>Potential Impacts from the Pandemic Driven Recession</a:t>
            </a:r>
          </a:p>
        </p:txBody>
      </p:sp>
    </p:spTree>
    <p:extLst>
      <p:ext uri="{BB962C8B-B14F-4D97-AF65-F5344CB8AC3E}">
        <p14:creationId xmlns:p14="http://schemas.microsoft.com/office/powerpoint/2010/main" val="39202974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362A-9A80-48BE-8FA4-D0A7119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97B1-5D3C-4C06-9502-A1A6130A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Committee Background</a:t>
            </a:r>
          </a:p>
          <a:p>
            <a:r>
              <a:rPr lang="en-US" dirty="0"/>
              <a:t>Committee Approach and Methodology</a:t>
            </a:r>
          </a:p>
          <a:p>
            <a:r>
              <a:rPr lang="en-US" dirty="0"/>
              <a:t>Architectural Recommendation</a:t>
            </a:r>
          </a:p>
          <a:p>
            <a:r>
              <a:rPr lang="en-US" dirty="0"/>
              <a:t>Implementation Plan </a:t>
            </a:r>
          </a:p>
          <a:p>
            <a:r>
              <a:rPr lang="en-US" dirty="0"/>
              <a:t>Next Steps and Committee Recommendations</a:t>
            </a:r>
          </a:p>
          <a:p>
            <a:r>
              <a:rPr lang="en-US" dirty="0"/>
              <a:t>Benchmark Comparisons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7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362A-9A80-48BE-8FA4-D0A7119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97B1-5D3C-4C06-9502-A1A6130A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Andy Leonard</a:t>
            </a:r>
          </a:p>
          <a:p>
            <a:r>
              <a:rPr lang="sv-SE" dirty="0"/>
              <a:t>David O'Brien</a:t>
            </a:r>
          </a:p>
          <a:p>
            <a:r>
              <a:rPr lang="en-US" dirty="0"/>
              <a:t>Dan Lazarz</a:t>
            </a:r>
          </a:p>
          <a:p>
            <a:r>
              <a:rPr lang="en-US" dirty="0"/>
              <a:t>Rick McGuire – Chairman</a:t>
            </a:r>
          </a:p>
          <a:p>
            <a:r>
              <a:rPr lang="en-US" dirty="0"/>
              <a:t>Jonathan Moen</a:t>
            </a:r>
          </a:p>
          <a:p>
            <a:r>
              <a:rPr lang="en-US" dirty="0"/>
              <a:t>Peter </a:t>
            </a:r>
            <a:r>
              <a:rPr lang="en-US" dirty="0" err="1"/>
              <a:t>Castanino</a:t>
            </a:r>
            <a:r>
              <a:rPr lang="en-US" dirty="0"/>
              <a:t>*</a:t>
            </a:r>
          </a:p>
          <a:p>
            <a:r>
              <a:rPr lang="en-US" dirty="0"/>
              <a:t>Bill Montonegro*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F77A3-C9F8-412E-BE56-C1AD2648E053}"/>
              </a:ext>
            </a:extLst>
          </p:cNvPr>
          <p:cNvSpPr txBox="1"/>
          <p:nvPr/>
        </p:nvSpPr>
        <p:spPr>
          <a:xfrm>
            <a:off x="1984075" y="5992297"/>
            <a:ext cx="28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*Former Members</a:t>
            </a:r>
          </a:p>
        </p:txBody>
      </p:sp>
    </p:spTree>
    <p:extLst>
      <p:ext uri="{BB962C8B-B14F-4D97-AF65-F5344CB8AC3E}">
        <p14:creationId xmlns:p14="http://schemas.microsoft.com/office/powerpoint/2010/main" val="379999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73A7-15F7-D64A-9CA2-C13BE678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79" y="7587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Committee Approach and Methodology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87D5F-C05A-4767-9BA9-04509A44BF86}"/>
              </a:ext>
            </a:extLst>
          </p:cNvPr>
          <p:cNvSpPr/>
          <p:nvPr/>
        </p:nvSpPr>
        <p:spPr>
          <a:xfrm>
            <a:off x="772879" y="1291529"/>
            <a:ext cx="108013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Reviewed previous study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Reviewed and analyzed Weston &amp; Sampson engineering report and recommendations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Meetings with consulting engineer (Jeff Alberti - Weston and Sampson)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 Evaluated needs and critical components for new DPW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Toured existing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Interviewed key officials including: Dennis Westgate (DPW Director), Kelly McElreath (Assistant to Town Manager) and John Johnson (Highway Supervisor)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Mike Marchand (DPW committee member) participated in a number of planning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Facilitated workshop to discuss initial concept, review building program and space plan, verify programs and regulatory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Establish priorities for a DPW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Conducted a Value Engineering Workshop to determine priorities and top level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Tasked consultant to revise design and incorporate project phasing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Recommended plan to fulfill the Town’s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73A7-15F7-D64A-9CA2-C13BE678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34" y="-104503"/>
            <a:ext cx="10416251" cy="1216126"/>
          </a:xfrm>
        </p:spPr>
        <p:txBody>
          <a:bodyPr>
            <a:normAutofit/>
          </a:bodyPr>
          <a:lstStyle/>
          <a:p>
            <a:r>
              <a:rPr lang="en-US" sz="4000" dirty="0"/>
              <a:t>DPW Committee Architectural Recommendation*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C11A3-6426-054D-B11C-B0160EB52681}"/>
              </a:ext>
            </a:extLst>
          </p:cNvPr>
          <p:cNvSpPr txBox="1"/>
          <p:nvPr/>
        </p:nvSpPr>
        <p:spPr>
          <a:xfrm>
            <a:off x="690210" y="858085"/>
            <a:ext cx="105378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Committee recommends a two (2) phased approach to meet town financial needs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Architecture #3 - Linear building layout with expansion capability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Two (2) phase approach avoids $600K to $1 M in overall cost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Phase 1 Implementation Approach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Addresses top priority goals – employee safety, regulatory compliance, and department effectiveness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Delivers a 20,000 SF building with 8,500 SF of building and equipment storage – an increase of 6% over existing storage space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Contains administrative and employee support, workshops, vehicle maintenance, wash bays, and vehicle storage in one building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Upon Phase 2 completion, total vehicle/equipment storage area of 15,800 SF increases vehicle storage space by 98% over existing</a:t>
            </a:r>
            <a:endParaRPr lang="en-US" sz="2400" spc="4" dirty="0">
              <a:cs typeface="Verdana"/>
            </a:endParaRP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Reuse existing building of 9,000 SF and 19,700 SF of new construction for a total building area of 28,700 SF at Phase 2 completion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FC032-8C1C-4970-A164-5A3B7E6343DC}"/>
              </a:ext>
            </a:extLst>
          </p:cNvPr>
          <p:cNvSpPr txBox="1"/>
          <p:nvPr/>
        </p:nvSpPr>
        <p:spPr>
          <a:xfrm>
            <a:off x="1227908" y="6367285"/>
            <a:ext cx="89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</a:t>
            </a:r>
            <a:r>
              <a:rPr lang="en-US" sz="1600" dirty="0"/>
              <a:t>Central fueling facility project slated for consideration at a later date</a:t>
            </a:r>
          </a:p>
        </p:txBody>
      </p:sp>
    </p:spTree>
    <p:extLst>
      <p:ext uri="{BB962C8B-B14F-4D97-AF65-F5344CB8AC3E}">
        <p14:creationId xmlns:p14="http://schemas.microsoft.com/office/powerpoint/2010/main" val="223159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D5C9C7B-B891-47B2-9C73-62CE8C86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0"/>
            <a:ext cx="914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018CA788-02EF-47DA-AE4D-4679189AD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Architecture #3                                                                                     DPW Facility</a:t>
            </a:r>
          </a:p>
        </p:txBody>
      </p:sp>
    </p:spTree>
    <p:extLst>
      <p:ext uri="{BB962C8B-B14F-4D97-AF65-F5344CB8AC3E}">
        <p14:creationId xmlns:p14="http://schemas.microsoft.com/office/powerpoint/2010/main" val="360810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4DDFBAF-D1FA-48D7-B997-A52AD0DF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97" y="734679"/>
            <a:ext cx="8218120" cy="5931922"/>
          </a:xfrm>
          <a:prstGeom prst="rect">
            <a:avLst/>
          </a:prstGeom>
        </p:spPr>
      </p:pic>
      <p:grpSp>
        <p:nvGrpSpPr>
          <p:cNvPr id="6" name="object 5">
            <a:extLst>
              <a:ext uri="{FF2B5EF4-FFF2-40B4-BE49-F238E27FC236}">
                <a16:creationId xmlns:a16="http://schemas.microsoft.com/office/drawing/2014/main" id="{BF3CAC27-5472-40E4-98B7-EFDD2643D367}"/>
              </a:ext>
            </a:extLst>
          </p:cNvPr>
          <p:cNvGrpSpPr/>
          <p:nvPr/>
        </p:nvGrpSpPr>
        <p:grpSpPr>
          <a:xfrm>
            <a:off x="1388433" y="2364884"/>
            <a:ext cx="7680065" cy="4057015"/>
            <a:chOff x="1304544" y="2801112"/>
            <a:chExt cx="7449820" cy="405701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84B2CC3-8D65-4532-8BD0-035CC30F074E}"/>
                </a:ext>
              </a:extLst>
            </p:cNvPr>
            <p:cNvSpPr/>
            <p:nvPr/>
          </p:nvSpPr>
          <p:spPr>
            <a:xfrm>
              <a:off x="1304544" y="2801112"/>
              <a:ext cx="7449820" cy="4057015"/>
            </a:xfrm>
            <a:custGeom>
              <a:avLst/>
              <a:gdLst/>
              <a:ahLst/>
              <a:cxnLst/>
              <a:rect l="l" t="t" r="r" b="b"/>
              <a:pathLst>
                <a:path w="7449820" h="4057015">
                  <a:moveTo>
                    <a:pt x="7339584" y="4056888"/>
                  </a:moveTo>
                  <a:lnTo>
                    <a:pt x="7339584" y="4024884"/>
                  </a:lnTo>
                  <a:lnTo>
                    <a:pt x="7309104" y="4024884"/>
                  </a:lnTo>
                  <a:lnTo>
                    <a:pt x="7309104" y="4056888"/>
                  </a:lnTo>
                  <a:lnTo>
                    <a:pt x="7339584" y="4056888"/>
                  </a:lnTo>
                  <a:close/>
                </a:path>
                <a:path w="7449820" h="4057015">
                  <a:moveTo>
                    <a:pt x="7449312" y="4035552"/>
                  </a:moveTo>
                  <a:lnTo>
                    <a:pt x="7367016" y="3797808"/>
                  </a:lnTo>
                  <a:lnTo>
                    <a:pt x="7338060" y="3808476"/>
                  </a:lnTo>
                  <a:lnTo>
                    <a:pt x="7418832" y="4046220"/>
                  </a:lnTo>
                  <a:lnTo>
                    <a:pt x="7449312" y="4035552"/>
                  </a:lnTo>
                  <a:close/>
                </a:path>
                <a:path w="7449820" h="4057015">
                  <a:moveTo>
                    <a:pt x="7336536" y="3707892"/>
                  </a:moveTo>
                  <a:lnTo>
                    <a:pt x="7327392" y="3678936"/>
                  </a:lnTo>
                  <a:lnTo>
                    <a:pt x="7296912" y="3689604"/>
                  </a:lnTo>
                  <a:lnTo>
                    <a:pt x="7307580" y="3718560"/>
                  </a:lnTo>
                  <a:lnTo>
                    <a:pt x="7336536" y="3707892"/>
                  </a:lnTo>
                  <a:close/>
                </a:path>
                <a:path w="7449820" h="4057015">
                  <a:moveTo>
                    <a:pt x="7295388" y="3589020"/>
                  </a:moveTo>
                  <a:lnTo>
                    <a:pt x="7214616" y="3351276"/>
                  </a:lnTo>
                  <a:lnTo>
                    <a:pt x="7184136" y="3361944"/>
                  </a:lnTo>
                  <a:lnTo>
                    <a:pt x="7266432" y="3599688"/>
                  </a:lnTo>
                  <a:lnTo>
                    <a:pt x="7295388" y="3589020"/>
                  </a:lnTo>
                  <a:close/>
                </a:path>
                <a:path w="7449820" h="4057015">
                  <a:moveTo>
                    <a:pt x="7184136" y="3262884"/>
                  </a:moveTo>
                  <a:lnTo>
                    <a:pt x="7173468" y="3232404"/>
                  </a:lnTo>
                  <a:lnTo>
                    <a:pt x="7142988" y="3243072"/>
                  </a:lnTo>
                  <a:lnTo>
                    <a:pt x="7153656" y="3272028"/>
                  </a:lnTo>
                  <a:lnTo>
                    <a:pt x="7184136" y="3262884"/>
                  </a:lnTo>
                  <a:close/>
                </a:path>
                <a:path w="7449820" h="4057015">
                  <a:moveTo>
                    <a:pt x="7142988" y="3144012"/>
                  </a:moveTo>
                  <a:lnTo>
                    <a:pt x="7060692" y="2906268"/>
                  </a:lnTo>
                  <a:lnTo>
                    <a:pt x="7031736" y="2915412"/>
                  </a:lnTo>
                  <a:lnTo>
                    <a:pt x="7112508" y="3153156"/>
                  </a:lnTo>
                  <a:lnTo>
                    <a:pt x="7142988" y="3144012"/>
                  </a:lnTo>
                  <a:close/>
                </a:path>
                <a:path w="7449820" h="4057015">
                  <a:moveTo>
                    <a:pt x="7030212" y="2816352"/>
                  </a:moveTo>
                  <a:lnTo>
                    <a:pt x="7019544" y="2787396"/>
                  </a:lnTo>
                  <a:lnTo>
                    <a:pt x="6990588" y="2796540"/>
                  </a:lnTo>
                  <a:lnTo>
                    <a:pt x="7001256" y="2827020"/>
                  </a:lnTo>
                  <a:lnTo>
                    <a:pt x="7030212" y="2816352"/>
                  </a:lnTo>
                  <a:close/>
                </a:path>
                <a:path w="7449820" h="4057015">
                  <a:moveTo>
                    <a:pt x="6989064" y="2697480"/>
                  </a:moveTo>
                  <a:lnTo>
                    <a:pt x="6908292" y="2459736"/>
                  </a:lnTo>
                  <a:lnTo>
                    <a:pt x="6877812" y="2470404"/>
                  </a:lnTo>
                  <a:lnTo>
                    <a:pt x="6960108" y="2708148"/>
                  </a:lnTo>
                  <a:lnTo>
                    <a:pt x="6989064" y="2697480"/>
                  </a:lnTo>
                  <a:close/>
                </a:path>
                <a:path w="7449820" h="4057015">
                  <a:moveTo>
                    <a:pt x="6877812" y="2371344"/>
                  </a:moveTo>
                  <a:lnTo>
                    <a:pt x="6867144" y="2340864"/>
                  </a:lnTo>
                  <a:lnTo>
                    <a:pt x="6836664" y="2351532"/>
                  </a:lnTo>
                  <a:lnTo>
                    <a:pt x="6847332" y="2380488"/>
                  </a:lnTo>
                  <a:lnTo>
                    <a:pt x="6877812" y="2371344"/>
                  </a:lnTo>
                  <a:close/>
                </a:path>
                <a:path w="7449820" h="4057015">
                  <a:moveTo>
                    <a:pt x="6836664" y="2252472"/>
                  </a:moveTo>
                  <a:lnTo>
                    <a:pt x="6754368" y="2014728"/>
                  </a:lnTo>
                  <a:lnTo>
                    <a:pt x="6725412" y="2023872"/>
                  </a:lnTo>
                  <a:lnTo>
                    <a:pt x="6806184" y="2261616"/>
                  </a:lnTo>
                  <a:lnTo>
                    <a:pt x="6836664" y="2252472"/>
                  </a:lnTo>
                  <a:close/>
                </a:path>
                <a:path w="7449820" h="4057015">
                  <a:moveTo>
                    <a:pt x="6723888" y="1924812"/>
                  </a:moveTo>
                  <a:lnTo>
                    <a:pt x="6713220" y="1895856"/>
                  </a:lnTo>
                  <a:lnTo>
                    <a:pt x="6684264" y="1905000"/>
                  </a:lnTo>
                  <a:lnTo>
                    <a:pt x="6693408" y="1935480"/>
                  </a:lnTo>
                  <a:lnTo>
                    <a:pt x="6723888" y="1924812"/>
                  </a:lnTo>
                  <a:close/>
                </a:path>
                <a:path w="7449820" h="4057015">
                  <a:moveTo>
                    <a:pt x="6682740" y="1805940"/>
                  </a:moveTo>
                  <a:lnTo>
                    <a:pt x="6600444" y="1568196"/>
                  </a:lnTo>
                  <a:lnTo>
                    <a:pt x="6571488" y="1578864"/>
                  </a:lnTo>
                  <a:lnTo>
                    <a:pt x="6653784" y="1816608"/>
                  </a:lnTo>
                  <a:lnTo>
                    <a:pt x="6682740" y="1805940"/>
                  </a:lnTo>
                  <a:close/>
                </a:path>
                <a:path w="7449820" h="4057015">
                  <a:moveTo>
                    <a:pt x="6569964" y="1478280"/>
                  </a:moveTo>
                  <a:lnTo>
                    <a:pt x="6560820" y="1449324"/>
                  </a:lnTo>
                  <a:lnTo>
                    <a:pt x="6530340" y="1459992"/>
                  </a:lnTo>
                  <a:lnTo>
                    <a:pt x="6541008" y="1488948"/>
                  </a:lnTo>
                  <a:lnTo>
                    <a:pt x="6569964" y="1478280"/>
                  </a:lnTo>
                  <a:close/>
                </a:path>
                <a:path w="7449820" h="4057015">
                  <a:moveTo>
                    <a:pt x="6530340" y="1359408"/>
                  </a:moveTo>
                  <a:lnTo>
                    <a:pt x="6448044" y="1121664"/>
                  </a:lnTo>
                  <a:lnTo>
                    <a:pt x="6417564" y="1132332"/>
                  </a:lnTo>
                  <a:lnTo>
                    <a:pt x="6499860" y="1370076"/>
                  </a:lnTo>
                  <a:lnTo>
                    <a:pt x="6530340" y="1359408"/>
                  </a:lnTo>
                  <a:close/>
                </a:path>
                <a:path w="7449820" h="4057015">
                  <a:moveTo>
                    <a:pt x="6417564" y="1033272"/>
                  </a:moveTo>
                  <a:lnTo>
                    <a:pt x="6406896" y="1002792"/>
                  </a:lnTo>
                  <a:lnTo>
                    <a:pt x="6377940" y="1013460"/>
                  </a:lnTo>
                  <a:lnTo>
                    <a:pt x="6387084" y="1043940"/>
                  </a:lnTo>
                  <a:lnTo>
                    <a:pt x="6417564" y="1033272"/>
                  </a:lnTo>
                  <a:close/>
                </a:path>
                <a:path w="7449820" h="4057015">
                  <a:moveTo>
                    <a:pt x="6376416" y="914400"/>
                  </a:moveTo>
                  <a:lnTo>
                    <a:pt x="6294120" y="676656"/>
                  </a:lnTo>
                  <a:lnTo>
                    <a:pt x="6265164" y="687324"/>
                  </a:lnTo>
                  <a:lnTo>
                    <a:pt x="6345936" y="925068"/>
                  </a:lnTo>
                  <a:lnTo>
                    <a:pt x="6376416" y="914400"/>
                  </a:lnTo>
                  <a:close/>
                </a:path>
                <a:path w="7449820" h="4057015">
                  <a:moveTo>
                    <a:pt x="6263640" y="586740"/>
                  </a:moveTo>
                  <a:lnTo>
                    <a:pt x="6254496" y="557784"/>
                  </a:lnTo>
                  <a:lnTo>
                    <a:pt x="6224016" y="568452"/>
                  </a:lnTo>
                  <a:lnTo>
                    <a:pt x="6234684" y="597408"/>
                  </a:lnTo>
                  <a:lnTo>
                    <a:pt x="6263640" y="586740"/>
                  </a:lnTo>
                  <a:close/>
                </a:path>
                <a:path w="7449820" h="4057015">
                  <a:moveTo>
                    <a:pt x="6222492" y="467868"/>
                  </a:moveTo>
                  <a:lnTo>
                    <a:pt x="6141720" y="230124"/>
                  </a:lnTo>
                  <a:lnTo>
                    <a:pt x="6111240" y="240792"/>
                  </a:lnTo>
                  <a:lnTo>
                    <a:pt x="6193536" y="478536"/>
                  </a:lnTo>
                  <a:lnTo>
                    <a:pt x="6222492" y="467868"/>
                  </a:lnTo>
                  <a:close/>
                </a:path>
                <a:path w="7449820" h="4057015">
                  <a:moveTo>
                    <a:pt x="6111240" y="141732"/>
                  </a:moveTo>
                  <a:lnTo>
                    <a:pt x="6100572" y="111252"/>
                  </a:lnTo>
                  <a:lnTo>
                    <a:pt x="6070092" y="121920"/>
                  </a:lnTo>
                  <a:lnTo>
                    <a:pt x="6080760" y="150876"/>
                  </a:lnTo>
                  <a:lnTo>
                    <a:pt x="6111240" y="141732"/>
                  </a:lnTo>
                  <a:close/>
                </a:path>
                <a:path w="7449820" h="4057015">
                  <a:moveTo>
                    <a:pt x="6070092" y="22860"/>
                  </a:moveTo>
                  <a:lnTo>
                    <a:pt x="6065520" y="12192"/>
                  </a:lnTo>
                  <a:lnTo>
                    <a:pt x="6063996" y="4572"/>
                  </a:lnTo>
                  <a:lnTo>
                    <a:pt x="6056376" y="0"/>
                  </a:lnTo>
                  <a:lnTo>
                    <a:pt x="6048756" y="1524"/>
                  </a:lnTo>
                  <a:lnTo>
                    <a:pt x="5812536" y="51816"/>
                  </a:lnTo>
                  <a:lnTo>
                    <a:pt x="5818632" y="82296"/>
                  </a:lnTo>
                  <a:lnTo>
                    <a:pt x="6036564" y="35897"/>
                  </a:lnTo>
                  <a:lnTo>
                    <a:pt x="6036564" y="22860"/>
                  </a:lnTo>
                  <a:lnTo>
                    <a:pt x="6049137" y="29146"/>
                  </a:lnTo>
                  <a:lnTo>
                    <a:pt x="6070092" y="22860"/>
                  </a:lnTo>
                  <a:close/>
                </a:path>
                <a:path w="7449820" h="4057015">
                  <a:moveTo>
                    <a:pt x="6049137" y="29146"/>
                  </a:moveTo>
                  <a:lnTo>
                    <a:pt x="6036564" y="22860"/>
                  </a:lnTo>
                  <a:lnTo>
                    <a:pt x="6039612" y="32004"/>
                  </a:lnTo>
                  <a:lnTo>
                    <a:pt x="6049137" y="29146"/>
                  </a:lnTo>
                  <a:close/>
                </a:path>
                <a:path w="7449820" h="4057015">
                  <a:moveTo>
                    <a:pt x="6054852" y="32004"/>
                  </a:moveTo>
                  <a:lnTo>
                    <a:pt x="6049137" y="29146"/>
                  </a:lnTo>
                  <a:lnTo>
                    <a:pt x="6039612" y="32004"/>
                  </a:lnTo>
                  <a:lnTo>
                    <a:pt x="6036564" y="22860"/>
                  </a:lnTo>
                  <a:lnTo>
                    <a:pt x="6036564" y="35897"/>
                  </a:lnTo>
                  <a:lnTo>
                    <a:pt x="6054852" y="32004"/>
                  </a:lnTo>
                  <a:close/>
                </a:path>
                <a:path w="7449820" h="4057015">
                  <a:moveTo>
                    <a:pt x="5727192" y="100584"/>
                  </a:moveTo>
                  <a:lnTo>
                    <a:pt x="5721096" y="70104"/>
                  </a:lnTo>
                  <a:lnTo>
                    <a:pt x="5689092" y="77724"/>
                  </a:lnTo>
                  <a:lnTo>
                    <a:pt x="5696712" y="108204"/>
                  </a:lnTo>
                  <a:lnTo>
                    <a:pt x="5727192" y="100584"/>
                  </a:lnTo>
                  <a:close/>
                </a:path>
                <a:path w="7449820" h="4057015">
                  <a:moveTo>
                    <a:pt x="5603748" y="126492"/>
                  </a:moveTo>
                  <a:lnTo>
                    <a:pt x="5597652" y="96012"/>
                  </a:lnTo>
                  <a:lnTo>
                    <a:pt x="5350764" y="147828"/>
                  </a:lnTo>
                  <a:lnTo>
                    <a:pt x="5358384" y="178308"/>
                  </a:lnTo>
                  <a:lnTo>
                    <a:pt x="5603748" y="126492"/>
                  </a:lnTo>
                  <a:close/>
                </a:path>
                <a:path w="7449820" h="4057015">
                  <a:moveTo>
                    <a:pt x="5265420" y="198120"/>
                  </a:moveTo>
                  <a:lnTo>
                    <a:pt x="5259324" y="167640"/>
                  </a:lnTo>
                  <a:lnTo>
                    <a:pt x="5228844" y="173736"/>
                  </a:lnTo>
                  <a:lnTo>
                    <a:pt x="5234940" y="204216"/>
                  </a:lnTo>
                  <a:lnTo>
                    <a:pt x="5265420" y="198120"/>
                  </a:lnTo>
                  <a:close/>
                </a:path>
                <a:path w="7449820" h="4057015">
                  <a:moveTo>
                    <a:pt x="5141976" y="224028"/>
                  </a:moveTo>
                  <a:lnTo>
                    <a:pt x="5135880" y="193548"/>
                  </a:lnTo>
                  <a:lnTo>
                    <a:pt x="4890516" y="245364"/>
                  </a:lnTo>
                  <a:lnTo>
                    <a:pt x="4896612" y="275844"/>
                  </a:lnTo>
                  <a:lnTo>
                    <a:pt x="5141976" y="224028"/>
                  </a:lnTo>
                  <a:close/>
                </a:path>
                <a:path w="7449820" h="4057015">
                  <a:moveTo>
                    <a:pt x="4803648" y="295656"/>
                  </a:moveTo>
                  <a:lnTo>
                    <a:pt x="4797552" y="265176"/>
                  </a:lnTo>
                  <a:lnTo>
                    <a:pt x="4767072" y="271272"/>
                  </a:lnTo>
                  <a:lnTo>
                    <a:pt x="4773168" y="301752"/>
                  </a:lnTo>
                  <a:lnTo>
                    <a:pt x="4803648" y="295656"/>
                  </a:lnTo>
                  <a:close/>
                </a:path>
                <a:path w="7449820" h="4057015">
                  <a:moveTo>
                    <a:pt x="4681728" y="321564"/>
                  </a:moveTo>
                  <a:lnTo>
                    <a:pt x="4674108" y="291084"/>
                  </a:lnTo>
                  <a:lnTo>
                    <a:pt x="4428744" y="341376"/>
                  </a:lnTo>
                  <a:lnTo>
                    <a:pt x="4434840" y="373380"/>
                  </a:lnTo>
                  <a:lnTo>
                    <a:pt x="4681728" y="321564"/>
                  </a:lnTo>
                  <a:close/>
                </a:path>
                <a:path w="7449820" h="4057015">
                  <a:moveTo>
                    <a:pt x="4343400" y="391668"/>
                  </a:moveTo>
                  <a:lnTo>
                    <a:pt x="4335780" y="361188"/>
                  </a:lnTo>
                  <a:lnTo>
                    <a:pt x="4305300" y="367284"/>
                  </a:lnTo>
                  <a:lnTo>
                    <a:pt x="4311396" y="399288"/>
                  </a:lnTo>
                  <a:lnTo>
                    <a:pt x="4343400" y="391668"/>
                  </a:lnTo>
                  <a:close/>
                </a:path>
                <a:path w="7449820" h="4057015">
                  <a:moveTo>
                    <a:pt x="4219956" y="417576"/>
                  </a:moveTo>
                  <a:lnTo>
                    <a:pt x="4213860" y="387096"/>
                  </a:lnTo>
                  <a:lnTo>
                    <a:pt x="3966972" y="438912"/>
                  </a:lnTo>
                  <a:lnTo>
                    <a:pt x="3973068" y="469392"/>
                  </a:lnTo>
                  <a:lnTo>
                    <a:pt x="4219956" y="417576"/>
                  </a:lnTo>
                  <a:close/>
                </a:path>
                <a:path w="7449820" h="4057015">
                  <a:moveTo>
                    <a:pt x="3881628" y="489204"/>
                  </a:moveTo>
                  <a:lnTo>
                    <a:pt x="3875532" y="458724"/>
                  </a:lnTo>
                  <a:lnTo>
                    <a:pt x="3843528" y="464820"/>
                  </a:lnTo>
                  <a:lnTo>
                    <a:pt x="3851148" y="495300"/>
                  </a:lnTo>
                  <a:lnTo>
                    <a:pt x="3881628" y="489204"/>
                  </a:lnTo>
                  <a:close/>
                </a:path>
                <a:path w="7449820" h="4057015">
                  <a:moveTo>
                    <a:pt x="3758184" y="515112"/>
                  </a:moveTo>
                  <a:lnTo>
                    <a:pt x="3752088" y="484632"/>
                  </a:lnTo>
                  <a:lnTo>
                    <a:pt x="3505200" y="536448"/>
                  </a:lnTo>
                  <a:lnTo>
                    <a:pt x="3512820" y="566928"/>
                  </a:lnTo>
                  <a:lnTo>
                    <a:pt x="3758184" y="515112"/>
                  </a:lnTo>
                  <a:close/>
                </a:path>
                <a:path w="7449820" h="4057015">
                  <a:moveTo>
                    <a:pt x="3419856" y="586740"/>
                  </a:moveTo>
                  <a:lnTo>
                    <a:pt x="3413760" y="554736"/>
                  </a:lnTo>
                  <a:lnTo>
                    <a:pt x="3383280" y="562356"/>
                  </a:lnTo>
                  <a:lnTo>
                    <a:pt x="3389376" y="592836"/>
                  </a:lnTo>
                  <a:lnTo>
                    <a:pt x="3419856" y="586740"/>
                  </a:lnTo>
                  <a:close/>
                </a:path>
                <a:path w="7449820" h="4057015">
                  <a:moveTo>
                    <a:pt x="3296412" y="612648"/>
                  </a:moveTo>
                  <a:lnTo>
                    <a:pt x="3290316" y="580644"/>
                  </a:lnTo>
                  <a:lnTo>
                    <a:pt x="3044952" y="632460"/>
                  </a:lnTo>
                  <a:lnTo>
                    <a:pt x="3051048" y="662940"/>
                  </a:lnTo>
                  <a:lnTo>
                    <a:pt x="3296412" y="612648"/>
                  </a:lnTo>
                  <a:close/>
                </a:path>
                <a:path w="7449820" h="4057015">
                  <a:moveTo>
                    <a:pt x="2958084" y="682752"/>
                  </a:moveTo>
                  <a:lnTo>
                    <a:pt x="2951988" y="652272"/>
                  </a:lnTo>
                  <a:lnTo>
                    <a:pt x="2921508" y="658368"/>
                  </a:lnTo>
                  <a:lnTo>
                    <a:pt x="2927604" y="688848"/>
                  </a:lnTo>
                  <a:lnTo>
                    <a:pt x="2958084" y="682752"/>
                  </a:lnTo>
                  <a:close/>
                </a:path>
                <a:path w="7449820" h="4057015">
                  <a:moveTo>
                    <a:pt x="2836164" y="708660"/>
                  </a:moveTo>
                  <a:lnTo>
                    <a:pt x="2828544" y="678180"/>
                  </a:lnTo>
                  <a:lnTo>
                    <a:pt x="2583180" y="729996"/>
                  </a:lnTo>
                  <a:lnTo>
                    <a:pt x="2589276" y="760476"/>
                  </a:lnTo>
                  <a:lnTo>
                    <a:pt x="2836164" y="708660"/>
                  </a:lnTo>
                  <a:close/>
                </a:path>
                <a:path w="7449820" h="4057015">
                  <a:moveTo>
                    <a:pt x="2497836" y="780288"/>
                  </a:moveTo>
                  <a:lnTo>
                    <a:pt x="2490216" y="749808"/>
                  </a:lnTo>
                  <a:lnTo>
                    <a:pt x="2459736" y="755904"/>
                  </a:lnTo>
                  <a:lnTo>
                    <a:pt x="2465832" y="786384"/>
                  </a:lnTo>
                  <a:lnTo>
                    <a:pt x="2497836" y="780288"/>
                  </a:lnTo>
                  <a:close/>
                </a:path>
                <a:path w="7449820" h="4057015">
                  <a:moveTo>
                    <a:pt x="2374392" y="806196"/>
                  </a:moveTo>
                  <a:lnTo>
                    <a:pt x="2368296" y="775716"/>
                  </a:lnTo>
                  <a:lnTo>
                    <a:pt x="2121408" y="827532"/>
                  </a:lnTo>
                  <a:lnTo>
                    <a:pt x="2127504" y="858012"/>
                  </a:lnTo>
                  <a:lnTo>
                    <a:pt x="2374392" y="806196"/>
                  </a:lnTo>
                  <a:close/>
                </a:path>
                <a:path w="7449820" h="4057015">
                  <a:moveTo>
                    <a:pt x="2036064" y="876300"/>
                  </a:moveTo>
                  <a:lnTo>
                    <a:pt x="2029968" y="845820"/>
                  </a:lnTo>
                  <a:lnTo>
                    <a:pt x="1997964" y="853440"/>
                  </a:lnTo>
                  <a:lnTo>
                    <a:pt x="2005584" y="883920"/>
                  </a:lnTo>
                  <a:lnTo>
                    <a:pt x="2036064" y="876300"/>
                  </a:lnTo>
                  <a:close/>
                </a:path>
                <a:path w="7449820" h="4057015">
                  <a:moveTo>
                    <a:pt x="1912620" y="902208"/>
                  </a:moveTo>
                  <a:lnTo>
                    <a:pt x="1906524" y="871728"/>
                  </a:lnTo>
                  <a:lnTo>
                    <a:pt x="1659636" y="923544"/>
                  </a:lnTo>
                  <a:lnTo>
                    <a:pt x="1667256" y="954024"/>
                  </a:lnTo>
                  <a:lnTo>
                    <a:pt x="1912620" y="902208"/>
                  </a:lnTo>
                  <a:close/>
                </a:path>
                <a:path w="7449820" h="4057015">
                  <a:moveTo>
                    <a:pt x="1574292" y="973836"/>
                  </a:moveTo>
                  <a:lnTo>
                    <a:pt x="1568196" y="943356"/>
                  </a:lnTo>
                  <a:lnTo>
                    <a:pt x="1537716" y="949452"/>
                  </a:lnTo>
                  <a:lnTo>
                    <a:pt x="1543812" y="979932"/>
                  </a:lnTo>
                  <a:lnTo>
                    <a:pt x="1574292" y="973836"/>
                  </a:lnTo>
                  <a:close/>
                </a:path>
                <a:path w="7449820" h="4057015">
                  <a:moveTo>
                    <a:pt x="1450848" y="999744"/>
                  </a:moveTo>
                  <a:lnTo>
                    <a:pt x="1444752" y="969264"/>
                  </a:lnTo>
                  <a:lnTo>
                    <a:pt x="1199388" y="1021080"/>
                  </a:lnTo>
                  <a:lnTo>
                    <a:pt x="1205484" y="1051560"/>
                  </a:lnTo>
                  <a:lnTo>
                    <a:pt x="1450848" y="999744"/>
                  </a:lnTo>
                  <a:close/>
                </a:path>
                <a:path w="7449820" h="4057015">
                  <a:moveTo>
                    <a:pt x="1112520" y="1071372"/>
                  </a:moveTo>
                  <a:lnTo>
                    <a:pt x="1106424" y="1040892"/>
                  </a:lnTo>
                  <a:lnTo>
                    <a:pt x="1075944" y="1046988"/>
                  </a:lnTo>
                  <a:lnTo>
                    <a:pt x="1082040" y="1077468"/>
                  </a:lnTo>
                  <a:lnTo>
                    <a:pt x="1112520" y="1071372"/>
                  </a:lnTo>
                  <a:close/>
                </a:path>
                <a:path w="7449820" h="4057015">
                  <a:moveTo>
                    <a:pt x="990600" y="1097280"/>
                  </a:moveTo>
                  <a:lnTo>
                    <a:pt x="982980" y="1065276"/>
                  </a:lnTo>
                  <a:lnTo>
                    <a:pt x="737616" y="1117092"/>
                  </a:lnTo>
                  <a:lnTo>
                    <a:pt x="743712" y="1149096"/>
                  </a:lnTo>
                  <a:lnTo>
                    <a:pt x="990600" y="1097280"/>
                  </a:lnTo>
                  <a:close/>
                </a:path>
                <a:path w="7449820" h="4057015">
                  <a:moveTo>
                    <a:pt x="652272" y="1167384"/>
                  </a:moveTo>
                  <a:lnTo>
                    <a:pt x="644652" y="1136904"/>
                  </a:lnTo>
                  <a:lnTo>
                    <a:pt x="614172" y="1143000"/>
                  </a:lnTo>
                  <a:lnTo>
                    <a:pt x="620268" y="1175004"/>
                  </a:lnTo>
                  <a:lnTo>
                    <a:pt x="652272" y="1167384"/>
                  </a:lnTo>
                  <a:close/>
                </a:path>
                <a:path w="7449820" h="4057015">
                  <a:moveTo>
                    <a:pt x="528828" y="1193292"/>
                  </a:moveTo>
                  <a:lnTo>
                    <a:pt x="522732" y="1162812"/>
                  </a:lnTo>
                  <a:lnTo>
                    <a:pt x="275844" y="1214628"/>
                  </a:lnTo>
                  <a:lnTo>
                    <a:pt x="281940" y="1245108"/>
                  </a:lnTo>
                  <a:lnTo>
                    <a:pt x="528828" y="1193292"/>
                  </a:lnTo>
                  <a:close/>
                </a:path>
                <a:path w="7449820" h="4057015">
                  <a:moveTo>
                    <a:pt x="254508" y="1315212"/>
                  </a:moveTo>
                  <a:lnTo>
                    <a:pt x="225552" y="1304544"/>
                  </a:lnTo>
                  <a:lnTo>
                    <a:pt x="214884" y="1335024"/>
                  </a:lnTo>
                  <a:lnTo>
                    <a:pt x="243840" y="1345692"/>
                  </a:lnTo>
                  <a:lnTo>
                    <a:pt x="254508" y="1315212"/>
                  </a:lnTo>
                  <a:close/>
                </a:path>
                <a:path w="7449820" h="4057015">
                  <a:moveTo>
                    <a:pt x="211836" y="1434084"/>
                  </a:moveTo>
                  <a:lnTo>
                    <a:pt x="182880" y="1423416"/>
                  </a:lnTo>
                  <a:lnTo>
                    <a:pt x="97536" y="1659636"/>
                  </a:lnTo>
                  <a:lnTo>
                    <a:pt x="126492" y="1670304"/>
                  </a:lnTo>
                  <a:lnTo>
                    <a:pt x="211836" y="1434084"/>
                  </a:lnTo>
                  <a:close/>
                </a:path>
                <a:path w="7449820" h="4057015">
                  <a:moveTo>
                    <a:pt x="94409" y="1758667"/>
                  </a:moveTo>
                  <a:lnTo>
                    <a:pt x="65532" y="1748028"/>
                  </a:lnTo>
                  <a:lnTo>
                    <a:pt x="64008" y="1751076"/>
                  </a:lnTo>
                  <a:lnTo>
                    <a:pt x="64008" y="1755648"/>
                  </a:lnTo>
                  <a:lnTo>
                    <a:pt x="60960" y="1783080"/>
                  </a:lnTo>
                  <a:lnTo>
                    <a:pt x="92964" y="1786128"/>
                  </a:lnTo>
                  <a:lnTo>
                    <a:pt x="94409" y="1758667"/>
                  </a:lnTo>
                  <a:close/>
                </a:path>
                <a:path w="7449820" h="4057015">
                  <a:moveTo>
                    <a:pt x="94488" y="1758696"/>
                  </a:moveTo>
                  <a:lnTo>
                    <a:pt x="94488" y="1757172"/>
                  </a:lnTo>
                  <a:lnTo>
                    <a:pt x="94409" y="1758667"/>
                  </a:lnTo>
                  <a:close/>
                </a:path>
                <a:path w="7449820" h="4057015">
                  <a:moveTo>
                    <a:pt x="83820" y="1880616"/>
                  </a:moveTo>
                  <a:lnTo>
                    <a:pt x="53340" y="1877568"/>
                  </a:lnTo>
                  <a:lnTo>
                    <a:pt x="30480" y="2127504"/>
                  </a:lnTo>
                  <a:lnTo>
                    <a:pt x="62484" y="2130552"/>
                  </a:lnTo>
                  <a:lnTo>
                    <a:pt x="83820" y="1880616"/>
                  </a:lnTo>
                  <a:close/>
                </a:path>
                <a:path w="7449820" h="4057015">
                  <a:moveTo>
                    <a:pt x="53340" y="2225040"/>
                  </a:moveTo>
                  <a:lnTo>
                    <a:pt x="22860" y="2221992"/>
                  </a:lnTo>
                  <a:lnTo>
                    <a:pt x="19812" y="2253996"/>
                  </a:lnTo>
                  <a:lnTo>
                    <a:pt x="50292" y="2255520"/>
                  </a:lnTo>
                  <a:lnTo>
                    <a:pt x="53340" y="2225040"/>
                  </a:lnTo>
                  <a:close/>
                </a:path>
                <a:path w="7449820" h="4057015">
                  <a:moveTo>
                    <a:pt x="42672" y="2350008"/>
                  </a:moveTo>
                  <a:lnTo>
                    <a:pt x="10668" y="2346960"/>
                  </a:lnTo>
                  <a:lnTo>
                    <a:pt x="0" y="2467356"/>
                  </a:lnTo>
                  <a:lnTo>
                    <a:pt x="3048" y="2599944"/>
                  </a:lnTo>
                  <a:lnTo>
                    <a:pt x="32004" y="2599944"/>
                  </a:lnTo>
                  <a:lnTo>
                    <a:pt x="32004" y="2470404"/>
                  </a:lnTo>
                  <a:lnTo>
                    <a:pt x="42672" y="2350008"/>
                  </a:lnTo>
                  <a:close/>
                </a:path>
                <a:path w="7449820" h="4057015">
                  <a:moveTo>
                    <a:pt x="35052" y="2599944"/>
                  </a:moveTo>
                  <a:lnTo>
                    <a:pt x="32004" y="2470404"/>
                  </a:lnTo>
                  <a:lnTo>
                    <a:pt x="32004" y="2599944"/>
                  </a:lnTo>
                  <a:lnTo>
                    <a:pt x="35052" y="2599944"/>
                  </a:lnTo>
                  <a:close/>
                </a:path>
                <a:path w="7449820" h="4057015">
                  <a:moveTo>
                    <a:pt x="38100" y="2724912"/>
                  </a:moveTo>
                  <a:lnTo>
                    <a:pt x="38100" y="2692908"/>
                  </a:lnTo>
                  <a:lnTo>
                    <a:pt x="6096" y="2694432"/>
                  </a:lnTo>
                  <a:lnTo>
                    <a:pt x="6096" y="2724912"/>
                  </a:lnTo>
                  <a:lnTo>
                    <a:pt x="38100" y="2724912"/>
                  </a:lnTo>
                  <a:close/>
                </a:path>
                <a:path w="7449820" h="4057015">
                  <a:moveTo>
                    <a:pt x="45720" y="3070860"/>
                  </a:moveTo>
                  <a:lnTo>
                    <a:pt x="41148" y="2819400"/>
                  </a:lnTo>
                  <a:lnTo>
                    <a:pt x="9144" y="2819400"/>
                  </a:lnTo>
                  <a:lnTo>
                    <a:pt x="15240" y="3070860"/>
                  </a:lnTo>
                  <a:lnTo>
                    <a:pt x="45720" y="3070860"/>
                  </a:lnTo>
                  <a:close/>
                </a:path>
                <a:path w="7449820" h="4057015">
                  <a:moveTo>
                    <a:pt x="48768" y="3195828"/>
                  </a:moveTo>
                  <a:lnTo>
                    <a:pt x="48768" y="3165348"/>
                  </a:lnTo>
                  <a:lnTo>
                    <a:pt x="16764" y="3165348"/>
                  </a:lnTo>
                  <a:lnTo>
                    <a:pt x="18288" y="3197352"/>
                  </a:lnTo>
                  <a:lnTo>
                    <a:pt x="48768" y="3195828"/>
                  </a:lnTo>
                  <a:close/>
                </a:path>
                <a:path w="7449820" h="4057015">
                  <a:moveTo>
                    <a:pt x="92964" y="3534156"/>
                  </a:moveTo>
                  <a:lnTo>
                    <a:pt x="53340" y="3345180"/>
                  </a:lnTo>
                  <a:lnTo>
                    <a:pt x="53340" y="3348228"/>
                  </a:lnTo>
                  <a:lnTo>
                    <a:pt x="51816" y="3290316"/>
                  </a:lnTo>
                  <a:lnTo>
                    <a:pt x="19812" y="3291840"/>
                  </a:lnTo>
                  <a:lnTo>
                    <a:pt x="21336" y="3349752"/>
                  </a:lnTo>
                  <a:lnTo>
                    <a:pt x="21336" y="3352800"/>
                  </a:lnTo>
                  <a:lnTo>
                    <a:pt x="62484" y="3541776"/>
                  </a:lnTo>
                  <a:lnTo>
                    <a:pt x="92964" y="3534156"/>
                  </a:lnTo>
                  <a:close/>
                </a:path>
                <a:path w="7449820" h="4057015">
                  <a:moveTo>
                    <a:pt x="118872" y="3657600"/>
                  </a:moveTo>
                  <a:lnTo>
                    <a:pt x="112776" y="3627120"/>
                  </a:lnTo>
                  <a:lnTo>
                    <a:pt x="82296" y="3633216"/>
                  </a:lnTo>
                  <a:lnTo>
                    <a:pt x="88392" y="3663696"/>
                  </a:lnTo>
                  <a:lnTo>
                    <a:pt x="118872" y="3657600"/>
                  </a:lnTo>
                  <a:close/>
                </a:path>
                <a:path w="7449820" h="4057015">
                  <a:moveTo>
                    <a:pt x="190500" y="3995928"/>
                  </a:moveTo>
                  <a:lnTo>
                    <a:pt x="138684" y="3750564"/>
                  </a:lnTo>
                  <a:lnTo>
                    <a:pt x="108204" y="3756660"/>
                  </a:lnTo>
                  <a:lnTo>
                    <a:pt x="160020" y="4002024"/>
                  </a:lnTo>
                  <a:lnTo>
                    <a:pt x="190500" y="3995928"/>
                  </a:lnTo>
                  <a:close/>
                </a:path>
                <a:path w="7449820" h="4057015">
                  <a:moveTo>
                    <a:pt x="268224" y="4056888"/>
                  </a:moveTo>
                  <a:lnTo>
                    <a:pt x="268224" y="4024884"/>
                  </a:lnTo>
                  <a:lnTo>
                    <a:pt x="236220" y="4024884"/>
                  </a:lnTo>
                  <a:lnTo>
                    <a:pt x="236220" y="4056888"/>
                  </a:lnTo>
                  <a:lnTo>
                    <a:pt x="268224" y="4056888"/>
                  </a:lnTo>
                  <a:close/>
                </a:path>
                <a:path w="7449820" h="4057015">
                  <a:moveTo>
                    <a:pt x="614172" y="4056888"/>
                  </a:moveTo>
                  <a:lnTo>
                    <a:pt x="614172" y="4024884"/>
                  </a:lnTo>
                  <a:lnTo>
                    <a:pt x="362712" y="4024884"/>
                  </a:lnTo>
                  <a:lnTo>
                    <a:pt x="362712" y="4056888"/>
                  </a:lnTo>
                  <a:lnTo>
                    <a:pt x="614172" y="4056888"/>
                  </a:lnTo>
                  <a:close/>
                </a:path>
                <a:path w="7449820" h="4057015">
                  <a:moveTo>
                    <a:pt x="739140" y="4056888"/>
                  </a:moveTo>
                  <a:lnTo>
                    <a:pt x="739140" y="4024884"/>
                  </a:lnTo>
                  <a:lnTo>
                    <a:pt x="707136" y="4024884"/>
                  </a:lnTo>
                  <a:lnTo>
                    <a:pt x="707136" y="4056888"/>
                  </a:lnTo>
                  <a:lnTo>
                    <a:pt x="739140" y="4056888"/>
                  </a:lnTo>
                  <a:close/>
                </a:path>
                <a:path w="7449820" h="4057015">
                  <a:moveTo>
                    <a:pt x="1085088" y="4056888"/>
                  </a:moveTo>
                  <a:lnTo>
                    <a:pt x="1085088" y="4024884"/>
                  </a:lnTo>
                  <a:lnTo>
                    <a:pt x="833628" y="4024884"/>
                  </a:lnTo>
                  <a:lnTo>
                    <a:pt x="833628" y="4056888"/>
                  </a:lnTo>
                  <a:lnTo>
                    <a:pt x="1085088" y="4056888"/>
                  </a:lnTo>
                  <a:close/>
                </a:path>
                <a:path w="7449820" h="4057015">
                  <a:moveTo>
                    <a:pt x="1210056" y="4056888"/>
                  </a:moveTo>
                  <a:lnTo>
                    <a:pt x="1210056" y="4024884"/>
                  </a:lnTo>
                  <a:lnTo>
                    <a:pt x="1179576" y="4024884"/>
                  </a:lnTo>
                  <a:lnTo>
                    <a:pt x="1179576" y="4056888"/>
                  </a:lnTo>
                  <a:lnTo>
                    <a:pt x="1210056" y="4056888"/>
                  </a:lnTo>
                  <a:close/>
                </a:path>
                <a:path w="7449820" h="4057015">
                  <a:moveTo>
                    <a:pt x="1556004" y="4056888"/>
                  </a:moveTo>
                  <a:lnTo>
                    <a:pt x="1556004" y="4024884"/>
                  </a:lnTo>
                  <a:lnTo>
                    <a:pt x="1304544" y="4024884"/>
                  </a:lnTo>
                  <a:lnTo>
                    <a:pt x="1304544" y="4056888"/>
                  </a:lnTo>
                  <a:lnTo>
                    <a:pt x="1556004" y="4056888"/>
                  </a:lnTo>
                  <a:close/>
                </a:path>
                <a:path w="7449820" h="4057015">
                  <a:moveTo>
                    <a:pt x="1682496" y="4056888"/>
                  </a:moveTo>
                  <a:lnTo>
                    <a:pt x="1682496" y="4024884"/>
                  </a:lnTo>
                  <a:lnTo>
                    <a:pt x="1650492" y="4024884"/>
                  </a:lnTo>
                  <a:lnTo>
                    <a:pt x="1650492" y="4056888"/>
                  </a:lnTo>
                  <a:lnTo>
                    <a:pt x="1682496" y="4056888"/>
                  </a:lnTo>
                  <a:close/>
                </a:path>
                <a:path w="7449820" h="4057015">
                  <a:moveTo>
                    <a:pt x="2028444" y="4056888"/>
                  </a:moveTo>
                  <a:lnTo>
                    <a:pt x="2028444" y="4024884"/>
                  </a:lnTo>
                  <a:lnTo>
                    <a:pt x="1776984" y="4024884"/>
                  </a:lnTo>
                  <a:lnTo>
                    <a:pt x="1776984" y="4056888"/>
                  </a:lnTo>
                  <a:lnTo>
                    <a:pt x="2028444" y="4056888"/>
                  </a:lnTo>
                  <a:close/>
                </a:path>
                <a:path w="7449820" h="4057015">
                  <a:moveTo>
                    <a:pt x="2153412" y="4056888"/>
                  </a:moveTo>
                  <a:lnTo>
                    <a:pt x="2153412" y="4024884"/>
                  </a:lnTo>
                  <a:lnTo>
                    <a:pt x="2122932" y="4024884"/>
                  </a:lnTo>
                  <a:lnTo>
                    <a:pt x="2122932" y="4056888"/>
                  </a:lnTo>
                  <a:lnTo>
                    <a:pt x="2153412" y="4056888"/>
                  </a:lnTo>
                  <a:close/>
                </a:path>
                <a:path w="7449820" h="4057015">
                  <a:moveTo>
                    <a:pt x="2499360" y="4056888"/>
                  </a:moveTo>
                  <a:lnTo>
                    <a:pt x="2499360" y="4024884"/>
                  </a:lnTo>
                  <a:lnTo>
                    <a:pt x="2247900" y="4024884"/>
                  </a:lnTo>
                  <a:lnTo>
                    <a:pt x="2247900" y="4056888"/>
                  </a:lnTo>
                  <a:lnTo>
                    <a:pt x="2499360" y="4056888"/>
                  </a:lnTo>
                  <a:close/>
                </a:path>
                <a:path w="7449820" h="4057015">
                  <a:moveTo>
                    <a:pt x="2625852" y="4056888"/>
                  </a:moveTo>
                  <a:lnTo>
                    <a:pt x="2625852" y="4024884"/>
                  </a:lnTo>
                  <a:lnTo>
                    <a:pt x="2593848" y="4024884"/>
                  </a:lnTo>
                  <a:lnTo>
                    <a:pt x="2593848" y="4056888"/>
                  </a:lnTo>
                  <a:lnTo>
                    <a:pt x="2625852" y="4056888"/>
                  </a:lnTo>
                  <a:close/>
                </a:path>
                <a:path w="7449820" h="4057015">
                  <a:moveTo>
                    <a:pt x="2970276" y="4056888"/>
                  </a:moveTo>
                  <a:lnTo>
                    <a:pt x="2970276" y="4024884"/>
                  </a:lnTo>
                  <a:lnTo>
                    <a:pt x="2718816" y="4024884"/>
                  </a:lnTo>
                  <a:lnTo>
                    <a:pt x="2718816" y="4056888"/>
                  </a:lnTo>
                  <a:lnTo>
                    <a:pt x="2970276" y="4056888"/>
                  </a:lnTo>
                  <a:close/>
                </a:path>
                <a:path w="7449820" h="4057015">
                  <a:moveTo>
                    <a:pt x="3096768" y="4056888"/>
                  </a:moveTo>
                  <a:lnTo>
                    <a:pt x="3096768" y="4024884"/>
                  </a:lnTo>
                  <a:lnTo>
                    <a:pt x="3064764" y="4024884"/>
                  </a:lnTo>
                  <a:lnTo>
                    <a:pt x="3064764" y="4056888"/>
                  </a:lnTo>
                  <a:lnTo>
                    <a:pt x="3096768" y="4056888"/>
                  </a:lnTo>
                  <a:close/>
                </a:path>
                <a:path w="7449820" h="4057015">
                  <a:moveTo>
                    <a:pt x="3442716" y="4056888"/>
                  </a:moveTo>
                  <a:lnTo>
                    <a:pt x="3442716" y="4024884"/>
                  </a:lnTo>
                  <a:lnTo>
                    <a:pt x="3191256" y="4024884"/>
                  </a:lnTo>
                  <a:lnTo>
                    <a:pt x="3191256" y="4056888"/>
                  </a:lnTo>
                  <a:lnTo>
                    <a:pt x="3442716" y="4056888"/>
                  </a:lnTo>
                  <a:close/>
                </a:path>
                <a:path w="7449820" h="4057015">
                  <a:moveTo>
                    <a:pt x="3567684" y="4056888"/>
                  </a:moveTo>
                  <a:lnTo>
                    <a:pt x="3567684" y="4024884"/>
                  </a:lnTo>
                  <a:lnTo>
                    <a:pt x="3537204" y="4024884"/>
                  </a:lnTo>
                  <a:lnTo>
                    <a:pt x="3537204" y="4056888"/>
                  </a:lnTo>
                  <a:lnTo>
                    <a:pt x="3567684" y="4056888"/>
                  </a:lnTo>
                  <a:close/>
                </a:path>
                <a:path w="7449820" h="4057015">
                  <a:moveTo>
                    <a:pt x="3913632" y="4056888"/>
                  </a:moveTo>
                  <a:lnTo>
                    <a:pt x="3913632" y="4024884"/>
                  </a:lnTo>
                  <a:lnTo>
                    <a:pt x="3662172" y="4024884"/>
                  </a:lnTo>
                  <a:lnTo>
                    <a:pt x="3662172" y="4056888"/>
                  </a:lnTo>
                  <a:lnTo>
                    <a:pt x="3913632" y="4056888"/>
                  </a:lnTo>
                  <a:close/>
                </a:path>
                <a:path w="7449820" h="4057015">
                  <a:moveTo>
                    <a:pt x="4040124" y="4056888"/>
                  </a:moveTo>
                  <a:lnTo>
                    <a:pt x="4040124" y="4024884"/>
                  </a:lnTo>
                  <a:lnTo>
                    <a:pt x="4008120" y="4024884"/>
                  </a:lnTo>
                  <a:lnTo>
                    <a:pt x="4008120" y="4056888"/>
                  </a:lnTo>
                  <a:lnTo>
                    <a:pt x="4040124" y="4056888"/>
                  </a:lnTo>
                  <a:close/>
                </a:path>
                <a:path w="7449820" h="4057015">
                  <a:moveTo>
                    <a:pt x="4386072" y="4056888"/>
                  </a:moveTo>
                  <a:lnTo>
                    <a:pt x="4386072" y="4024884"/>
                  </a:lnTo>
                  <a:lnTo>
                    <a:pt x="4134612" y="4024884"/>
                  </a:lnTo>
                  <a:lnTo>
                    <a:pt x="4134612" y="4056888"/>
                  </a:lnTo>
                  <a:lnTo>
                    <a:pt x="4386072" y="4056888"/>
                  </a:lnTo>
                  <a:close/>
                </a:path>
                <a:path w="7449820" h="4057015">
                  <a:moveTo>
                    <a:pt x="4511040" y="4056888"/>
                  </a:moveTo>
                  <a:lnTo>
                    <a:pt x="4511040" y="4024884"/>
                  </a:lnTo>
                  <a:lnTo>
                    <a:pt x="4479036" y="4024884"/>
                  </a:lnTo>
                  <a:lnTo>
                    <a:pt x="4479036" y="4056888"/>
                  </a:lnTo>
                  <a:lnTo>
                    <a:pt x="4511040" y="4056888"/>
                  </a:lnTo>
                  <a:close/>
                </a:path>
                <a:path w="7449820" h="4057015">
                  <a:moveTo>
                    <a:pt x="4856988" y="4056888"/>
                  </a:moveTo>
                  <a:lnTo>
                    <a:pt x="4856988" y="4024884"/>
                  </a:lnTo>
                  <a:lnTo>
                    <a:pt x="4605528" y="4024884"/>
                  </a:lnTo>
                  <a:lnTo>
                    <a:pt x="4605528" y="4056888"/>
                  </a:lnTo>
                  <a:lnTo>
                    <a:pt x="4856988" y="4056888"/>
                  </a:lnTo>
                  <a:close/>
                </a:path>
                <a:path w="7449820" h="4057015">
                  <a:moveTo>
                    <a:pt x="4981956" y="4056888"/>
                  </a:moveTo>
                  <a:lnTo>
                    <a:pt x="4981956" y="4024884"/>
                  </a:lnTo>
                  <a:lnTo>
                    <a:pt x="4951476" y="4024884"/>
                  </a:lnTo>
                  <a:lnTo>
                    <a:pt x="4951476" y="4056888"/>
                  </a:lnTo>
                  <a:lnTo>
                    <a:pt x="4981956" y="4056888"/>
                  </a:lnTo>
                  <a:close/>
                </a:path>
                <a:path w="7449820" h="4057015">
                  <a:moveTo>
                    <a:pt x="5327904" y="4056888"/>
                  </a:moveTo>
                  <a:lnTo>
                    <a:pt x="5327904" y="4024884"/>
                  </a:lnTo>
                  <a:lnTo>
                    <a:pt x="5076444" y="4024884"/>
                  </a:lnTo>
                  <a:lnTo>
                    <a:pt x="5076444" y="4056888"/>
                  </a:lnTo>
                  <a:lnTo>
                    <a:pt x="5327904" y="4056888"/>
                  </a:lnTo>
                  <a:close/>
                </a:path>
                <a:path w="7449820" h="4057015">
                  <a:moveTo>
                    <a:pt x="5454396" y="4056888"/>
                  </a:moveTo>
                  <a:lnTo>
                    <a:pt x="5454396" y="4024884"/>
                  </a:lnTo>
                  <a:lnTo>
                    <a:pt x="5422392" y="4024884"/>
                  </a:lnTo>
                  <a:lnTo>
                    <a:pt x="5422392" y="4056888"/>
                  </a:lnTo>
                  <a:lnTo>
                    <a:pt x="5454396" y="4056888"/>
                  </a:lnTo>
                  <a:close/>
                </a:path>
                <a:path w="7449820" h="4057015">
                  <a:moveTo>
                    <a:pt x="5800344" y="4056888"/>
                  </a:moveTo>
                  <a:lnTo>
                    <a:pt x="5800344" y="4024884"/>
                  </a:lnTo>
                  <a:lnTo>
                    <a:pt x="5548884" y="4024884"/>
                  </a:lnTo>
                  <a:lnTo>
                    <a:pt x="5548884" y="4056888"/>
                  </a:lnTo>
                  <a:lnTo>
                    <a:pt x="5800344" y="4056888"/>
                  </a:lnTo>
                  <a:close/>
                </a:path>
                <a:path w="7449820" h="4057015">
                  <a:moveTo>
                    <a:pt x="5925312" y="4056888"/>
                  </a:moveTo>
                  <a:lnTo>
                    <a:pt x="5925312" y="4024884"/>
                  </a:lnTo>
                  <a:lnTo>
                    <a:pt x="5894832" y="4024884"/>
                  </a:lnTo>
                  <a:lnTo>
                    <a:pt x="5894832" y="4056888"/>
                  </a:lnTo>
                  <a:lnTo>
                    <a:pt x="5925312" y="4056888"/>
                  </a:lnTo>
                  <a:close/>
                </a:path>
                <a:path w="7449820" h="4057015">
                  <a:moveTo>
                    <a:pt x="6271260" y="4056888"/>
                  </a:moveTo>
                  <a:lnTo>
                    <a:pt x="6271260" y="4024884"/>
                  </a:lnTo>
                  <a:lnTo>
                    <a:pt x="6019800" y="4024884"/>
                  </a:lnTo>
                  <a:lnTo>
                    <a:pt x="6019800" y="4056888"/>
                  </a:lnTo>
                  <a:lnTo>
                    <a:pt x="6271260" y="4056888"/>
                  </a:lnTo>
                  <a:close/>
                </a:path>
                <a:path w="7449820" h="4057015">
                  <a:moveTo>
                    <a:pt x="6397752" y="4056888"/>
                  </a:moveTo>
                  <a:lnTo>
                    <a:pt x="6397752" y="4024884"/>
                  </a:lnTo>
                  <a:lnTo>
                    <a:pt x="6365748" y="4024884"/>
                  </a:lnTo>
                  <a:lnTo>
                    <a:pt x="6365748" y="4056888"/>
                  </a:lnTo>
                  <a:lnTo>
                    <a:pt x="6397752" y="4056888"/>
                  </a:lnTo>
                  <a:close/>
                </a:path>
                <a:path w="7449820" h="4057015">
                  <a:moveTo>
                    <a:pt x="6742176" y="4056888"/>
                  </a:moveTo>
                  <a:lnTo>
                    <a:pt x="6742176" y="4024884"/>
                  </a:lnTo>
                  <a:lnTo>
                    <a:pt x="6490716" y="4024884"/>
                  </a:lnTo>
                  <a:lnTo>
                    <a:pt x="6490716" y="4056888"/>
                  </a:lnTo>
                  <a:lnTo>
                    <a:pt x="6742176" y="4056888"/>
                  </a:lnTo>
                  <a:close/>
                </a:path>
                <a:path w="7449820" h="4057015">
                  <a:moveTo>
                    <a:pt x="6868668" y="4056888"/>
                  </a:moveTo>
                  <a:lnTo>
                    <a:pt x="6868668" y="4024884"/>
                  </a:lnTo>
                  <a:lnTo>
                    <a:pt x="6836664" y="4024884"/>
                  </a:lnTo>
                  <a:lnTo>
                    <a:pt x="6836664" y="4056888"/>
                  </a:lnTo>
                  <a:lnTo>
                    <a:pt x="6868668" y="4056888"/>
                  </a:lnTo>
                  <a:close/>
                </a:path>
                <a:path w="7449820" h="4057015">
                  <a:moveTo>
                    <a:pt x="7214616" y="4056888"/>
                  </a:moveTo>
                  <a:lnTo>
                    <a:pt x="7214616" y="4024884"/>
                  </a:lnTo>
                  <a:lnTo>
                    <a:pt x="6963156" y="4024884"/>
                  </a:lnTo>
                  <a:lnTo>
                    <a:pt x="6963156" y="4056888"/>
                  </a:lnTo>
                  <a:lnTo>
                    <a:pt x="7214616" y="40568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ED51A518-9637-4D53-8CF1-2A07E951394D}"/>
                </a:ext>
              </a:extLst>
            </p:cNvPr>
            <p:cNvSpPr/>
            <p:nvPr/>
          </p:nvSpPr>
          <p:spPr>
            <a:xfrm>
              <a:off x="6609587" y="338328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251459" y="251459"/>
                  </a:moveTo>
                  <a:lnTo>
                    <a:pt x="251459" y="0"/>
                  </a:lnTo>
                  <a:lnTo>
                    <a:pt x="0" y="0"/>
                  </a:lnTo>
                  <a:lnTo>
                    <a:pt x="0" y="251459"/>
                  </a:lnTo>
                  <a:lnTo>
                    <a:pt x="251459" y="251459"/>
                  </a:lnTo>
                  <a:close/>
                </a:path>
              </a:pathLst>
            </a:custGeom>
            <a:solidFill>
              <a:srgbClr val="FFC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29B7CC5F-852B-40C1-A6CF-26328E7723C7}"/>
                </a:ext>
              </a:extLst>
            </p:cNvPr>
            <p:cNvSpPr/>
            <p:nvPr/>
          </p:nvSpPr>
          <p:spPr>
            <a:xfrm>
              <a:off x="6603492" y="3377184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265176" y="262128"/>
                  </a:moveTo>
                  <a:lnTo>
                    <a:pt x="265176" y="3048"/>
                  </a:lnTo>
                  <a:lnTo>
                    <a:pt x="26212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262128"/>
                  </a:lnTo>
                  <a:lnTo>
                    <a:pt x="3048" y="265176"/>
                  </a:lnTo>
                  <a:lnTo>
                    <a:pt x="6096" y="265176"/>
                  </a:lnTo>
                  <a:lnTo>
                    <a:pt x="6096" y="13716"/>
                  </a:lnTo>
                  <a:lnTo>
                    <a:pt x="13716" y="6096"/>
                  </a:lnTo>
                  <a:lnTo>
                    <a:pt x="13716" y="13716"/>
                  </a:lnTo>
                  <a:lnTo>
                    <a:pt x="251460" y="13716"/>
                  </a:lnTo>
                  <a:lnTo>
                    <a:pt x="251460" y="6096"/>
                  </a:lnTo>
                  <a:lnTo>
                    <a:pt x="257556" y="13716"/>
                  </a:lnTo>
                  <a:lnTo>
                    <a:pt x="257556" y="265176"/>
                  </a:lnTo>
                  <a:lnTo>
                    <a:pt x="262128" y="265176"/>
                  </a:lnTo>
                  <a:lnTo>
                    <a:pt x="265176" y="262128"/>
                  </a:lnTo>
                  <a:close/>
                </a:path>
                <a:path w="265429" h="265429">
                  <a:moveTo>
                    <a:pt x="13716" y="13716"/>
                  </a:moveTo>
                  <a:lnTo>
                    <a:pt x="13716" y="6096"/>
                  </a:lnTo>
                  <a:lnTo>
                    <a:pt x="6096" y="13716"/>
                  </a:lnTo>
                  <a:lnTo>
                    <a:pt x="13716" y="13716"/>
                  </a:lnTo>
                  <a:close/>
                </a:path>
                <a:path w="265429" h="265429">
                  <a:moveTo>
                    <a:pt x="13716" y="251460"/>
                  </a:moveTo>
                  <a:lnTo>
                    <a:pt x="13716" y="13716"/>
                  </a:lnTo>
                  <a:lnTo>
                    <a:pt x="6096" y="13716"/>
                  </a:lnTo>
                  <a:lnTo>
                    <a:pt x="6096" y="251460"/>
                  </a:lnTo>
                  <a:lnTo>
                    <a:pt x="13716" y="251460"/>
                  </a:lnTo>
                  <a:close/>
                </a:path>
                <a:path w="265429" h="265429">
                  <a:moveTo>
                    <a:pt x="257556" y="251460"/>
                  </a:moveTo>
                  <a:lnTo>
                    <a:pt x="6096" y="251460"/>
                  </a:lnTo>
                  <a:lnTo>
                    <a:pt x="13716" y="257556"/>
                  </a:lnTo>
                  <a:lnTo>
                    <a:pt x="13716" y="265176"/>
                  </a:lnTo>
                  <a:lnTo>
                    <a:pt x="251460" y="265176"/>
                  </a:lnTo>
                  <a:lnTo>
                    <a:pt x="251460" y="257556"/>
                  </a:lnTo>
                  <a:lnTo>
                    <a:pt x="257556" y="251460"/>
                  </a:lnTo>
                  <a:close/>
                </a:path>
                <a:path w="265429" h="265429">
                  <a:moveTo>
                    <a:pt x="13716" y="265176"/>
                  </a:moveTo>
                  <a:lnTo>
                    <a:pt x="13716" y="257556"/>
                  </a:lnTo>
                  <a:lnTo>
                    <a:pt x="6096" y="251460"/>
                  </a:lnTo>
                  <a:lnTo>
                    <a:pt x="6096" y="265176"/>
                  </a:lnTo>
                  <a:lnTo>
                    <a:pt x="13716" y="265176"/>
                  </a:lnTo>
                  <a:close/>
                </a:path>
                <a:path w="265429" h="265429">
                  <a:moveTo>
                    <a:pt x="257556" y="13716"/>
                  </a:moveTo>
                  <a:lnTo>
                    <a:pt x="251460" y="6096"/>
                  </a:lnTo>
                  <a:lnTo>
                    <a:pt x="251460" y="13716"/>
                  </a:lnTo>
                  <a:lnTo>
                    <a:pt x="257556" y="13716"/>
                  </a:lnTo>
                  <a:close/>
                </a:path>
                <a:path w="265429" h="265429">
                  <a:moveTo>
                    <a:pt x="257556" y="251460"/>
                  </a:moveTo>
                  <a:lnTo>
                    <a:pt x="257556" y="13716"/>
                  </a:lnTo>
                  <a:lnTo>
                    <a:pt x="251460" y="13716"/>
                  </a:lnTo>
                  <a:lnTo>
                    <a:pt x="251460" y="251460"/>
                  </a:lnTo>
                  <a:lnTo>
                    <a:pt x="257556" y="251460"/>
                  </a:lnTo>
                  <a:close/>
                </a:path>
                <a:path w="265429" h="265429">
                  <a:moveTo>
                    <a:pt x="257556" y="265176"/>
                  </a:moveTo>
                  <a:lnTo>
                    <a:pt x="257556" y="251460"/>
                  </a:lnTo>
                  <a:lnTo>
                    <a:pt x="251460" y="257556"/>
                  </a:lnTo>
                  <a:lnTo>
                    <a:pt x="251460" y="265176"/>
                  </a:lnTo>
                  <a:lnTo>
                    <a:pt x="257556" y="2651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66A2AB03-FB6C-4F46-B787-211E318E634F}"/>
                </a:ext>
              </a:extLst>
            </p:cNvPr>
            <p:cNvSpPr/>
            <p:nvPr/>
          </p:nvSpPr>
          <p:spPr>
            <a:xfrm>
              <a:off x="6484619" y="3817619"/>
              <a:ext cx="502920" cy="251460"/>
            </a:xfrm>
            <a:custGeom>
              <a:avLst/>
              <a:gdLst/>
              <a:ahLst/>
              <a:cxnLst/>
              <a:rect l="l" t="t" r="r" b="b"/>
              <a:pathLst>
                <a:path w="502920" h="251460">
                  <a:moveTo>
                    <a:pt x="502919" y="251459"/>
                  </a:moveTo>
                  <a:lnTo>
                    <a:pt x="502919" y="0"/>
                  </a:lnTo>
                  <a:lnTo>
                    <a:pt x="0" y="0"/>
                  </a:lnTo>
                  <a:lnTo>
                    <a:pt x="0" y="251459"/>
                  </a:lnTo>
                  <a:lnTo>
                    <a:pt x="502919" y="251459"/>
                  </a:lnTo>
                  <a:close/>
                </a:path>
              </a:pathLst>
            </a:custGeom>
            <a:solidFill>
              <a:srgbClr val="FFC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F5767A18-37DA-4186-B832-98E356ECD65C}"/>
                </a:ext>
              </a:extLst>
            </p:cNvPr>
            <p:cNvSpPr/>
            <p:nvPr/>
          </p:nvSpPr>
          <p:spPr>
            <a:xfrm>
              <a:off x="6477000" y="3810000"/>
              <a:ext cx="518159" cy="265430"/>
            </a:xfrm>
            <a:custGeom>
              <a:avLst/>
              <a:gdLst/>
              <a:ahLst/>
              <a:cxnLst/>
              <a:rect l="l" t="t" r="r" b="b"/>
              <a:pathLst>
                <a:path w="518159" h="265429">
                  <a:moveTo>
                    <a:pt x="518160" y="262128"/>
                  </a:moveTo>
                  <a:lnTo>
                    <a:pt x="518160" y="3048"/>
                  </a:lnTo>
                  <a:lnTo>
                    <a:pt x="51358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262128"/>
                  </a:lnTo>
                  <a:lnTo>
                    <a:pt x="3048" y="265176"/>
                  </a:lnTo>
                  <a:lnTo>
                    <a:pt x="7620" y="265176"/>
                  </a:lnTo>
                  <a:lnTo>
                    <a:pt x="7620" y="13716"/>
                  </a:lnTo>
                  <a:lnTo>
                    <a:pt x="15240" y="7620"/>
                  </a:lnTo>
                  <a:lnTo>
                    <a:pt x="15240" y="13716"/>
                  </a:lnTo>
                  <a:lnTo>
                    <a:pt x="502920" y="13716"/>
                  </a:lnTo>
                  <a:lnTo>
                    <a:pt x="502920" y="7620"/>
                  </a:lnTo>
                  <a:lnTo>
                    <a:pt x="510540" y="13716"/>
                  </a:lnTo>
                  <a:lnTo>
                    <a:pt x="510540" y="265176"/>
                  </a:lnTo>
                  <a:lnTo>
                    <a:pt x="513588" y="265176"/>
                  </a:lnTo>
                  <a:lnTo>
                    <a:pt x="518160" y="262128"/>
                  </a:lnTo>
                  <a:close/>
                </a:path>
                <a:path w="518159" h="265429">
                  <a:moveTo>
                    <a:pt x="15240" y="13716"/>
                  </a:moveTo>
                  <a:lnTo>
                    <a:pt x="15240" y="7620"/>
                  </a:lnTo>
                  <a:lnTo>
                    <a:pt x="7620" y="13716"/>
                  </a:lnTo>
                  <a:lnTo>
                    <a:pt x="15240" y="13716"/>
                  </a:lnTo>
                  <a:close/>
                </a:path>
                <a:path w="518159" h="265429">
                  <a:moveTo>
                    <a:pt x="15240" y="251460"/>
                  </a:moveTo>
                  <a:lnTo>
                    <a:pt x="15240" y="13716"/>
                  </a:lnTo>
                  <a:lnTo>
                    <a:pt x="7620" y="13716"/>
                  </a:lnTo>
                  <a:lnTo>
                    <a:pt x="7620" y="251460"/>
                  </a:lnTo>
                  <a:lnTo>
                    <a:pt x="15240" y="251460"/>
                  </a:lnTo>
                  <a:close/>
                </a:path>
                <a:path w="518159" h="265429">
                  <a:moveTo>
                    <a:pt x="510540" y="251460"/>
                  </a:moveTo>
                  <a:lnTo>
                    <a:pt x="7620" y="251460"/>
                  </a:lnTo>
                  <a:lnTo>
                    <a:pt x="15240" y="259080"/>
                  </a:lnTo>
                  <a:lnTo>
                    <a:pt x="15240" y="265176"/>
                  </a:lnTo>
                  <a:lnTo>
                    <a:pt x="502920" y="265176"/>
                  </a:lnTo>
                  <a:lnTo>
                    <a:pt x="502920" y="259080"/>
                  </a:lnTo>
                  <a:lnTo>
                    <a:pt x="510540" y="251460"/>
                  </a:lnTo>
                  <a:close/>
                </a:path>
                <a:path w="518159" h="265429">
                  <a:moveTo>
                    <a:pt x="15240" y="265176"/>
                  </a:moveTo>
                  <a:lnTo>
                    <a:pt x="15240" y="259080"/>
                  </a:lnTo>
                  <a:lnTo>
                    <a:pt x="7620" y="251460"/>
                  </a:lnTo>
                  <a:lnTo>
                    <a:pt x="7620" y="265176"/>
                  </a:lnTo>
                  <a:lnTo>
                    <a:pt x="15240" y="265176"/>
                  </a:lnTo>
                  <a:close/>
                </a:path>
                <a:path w="518159" h="265429">
                  <a:moveTo>
                    <a:pt x="510540" y="13716"/>
                  </a:moveTo>
                  <a:lnTo>
                    <a:pt x="502920" y="7620"/>
                  </a:lnTo>
                  <a:lnTo>
                    <a:pt x="502920" y="13716"/>
                  </a:lnTo>
                  <a:lnTo>
                    <a:pt x="510540" y="13716"/>
                  </a:lnTo>
                  <a:close/>
                </a:path>
                <a:path w="518159" h="265429">
                  <a:moveTo>
                    <a:pt x="510540" y="251460"/>
                  </a:moveTo>
                  <a:lnTo>
                    <a:pt x="510540" y="13716"/>
                  </a:lnTo>
                  <a:lnTo>
                    <a:pt x="502920" y="13716"/>
                  </a:lnTo>
                  <a:lnTo>
                    <a:pt x="502920" y="251460"/>
                  </a:lnTo>
                  <a:lnTo>
                    <a:pt x="510540" y="251460"/>
                  </a:lnTo>
                  <a:close/>
                </a:path>
                <a:path w="518159" h="265429">
                  <a:moveTo>
                    <a:pt x="510540" y="265176"/>
                  </a:moveTo>
                  <a:lnTo>
                    <a:pt x="510540" y="251460"/>
                  </a:lnTo>
                  <a:lnTo>
                    <a:pt x="502920" y="259080"/>
                  </a:lnTo>
                  <a:lnTo>
                    <a:pt x="502920" y="265176"/>
                  </a:lnTo>
                  <a:lnTo>
                    <a:pt x="510540" y="2651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D5AA0721-530C-4563-949D-FE73812495E6}"/>
                </a:ext>
              </a:extLst>
            </p:cNvPr>
            <p:cNvSpPr/>
            <p:nvPr/>
          </p:nvSpPr>
          <p:spPr>
            <a:xfrm>
              <a:off x="6627875" y="4277867"/>
              <a:ext cx="256540" cy="251460"/>
            </a:xfrm>
            <a:custGeom>
              <a:avLst/>
              <a:gdLst/>
              <a:ahLst/>
              <a:cxnLst/>
              <a:rect l="l" t="t" r="r" b="b"/>
              <a:pathLst>
                <a:path w="256540" h="251460">
                  <a:moveTo>
                    <a:pt x="256031" y="251459"/>
                  </a:moveTo>
                  <a:lnTo>
                    <a:pt x="256031" y="0"/>
                  </a:lnTo>
                  <a:lnTo>
                    <a:pt x="0" y="0"/>
                  </a:lnTo>
                  <a:lnTo>
                    <a:pt x="0" y="251459"/>
                  </a:lnTo>
                  <a:lnTo>
                    <a:pt x="256031" y="251459"/>
                  </a:lnTo>
                  <a:close/>
                </a:path>
              </a:pathLst>
            </a:custGeom>
            <a:solidFill>
              <a:srgbClr val="FFC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F807642E-6E8C-466E-999B-8A9D1E7EA784}"/>
                </a:ext>
              </a:extLst>
            </p:cNvPr>
            <p:cNvSpPr/>
            <p:nvPr/>
          </p:nvSpPr>
          <p:spPr>
            <a:xfrm>
              <a:off x="6620256" y="4271772"/>
              <a:ext cx="271780" cy="265430"/>
            </a:xfrm>
            <a:custGeom>
              <a:avLst/>
              <a:gdLst/>
              <a:ahLst/>
              <a:cxnLst/>
              <a:rect l="l" t="t" r="r" b="b"/>
              <a:pathLst>
                <a:path w="271779" h="265429">
                  <a:moveTo>
                    <a:pt x="271272" y="262128"/>
                  </a:moveTo>
                  <a:lnTo>
                    <a:pt x="271272" y="3048"/>
                  </a:lnTo>
                  <a:lnTo>
                    <a:pt x="268224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262128"/>
                  </a:lnTo>
                  <a:lnTo>
                    <a:pt x="3048" y="265176"/>
                  </a:lnTo>
                  <a:lnTo>
                    <a:pt x="7620" y="265176"/>
                  </a:lnTo>
                  <a:lnTo>
                    <a:pt x="7620" y="13716"/>
                  </a:lnTo>
                  <a:lnTo>
                    <a:pt x="13716" y="6096"/>
                  </a:lnTo>
                  <a:lnTo>
                    <a:pt x="13716" y="13716"/>
                  </a:lnTo>
                  <a:lnTo>
                    <a:pt x="257556" y="13716"/>
                  </a:lnTo>
                  <a:lnTo>
                    <a:pt x="257556" y="6096"/>
                  </a:lnTo>
                  <a:lnTo>
                    <a:pt x="263652" y="13716"/>
                  </a:lnTo>
                  <a:lnTo>
                    <a:pt x="263652" y="265176"/>
                  </a:lnTo>
                  <a:lnTo>
                    <a:pt x="268224" y="265176"/>
                  </a:lnTo>
                  <a:lnTo>
                    <a:pt x="271272" y="262128"/>
                  </a:lnTo>
                  <a:close/>
                </a:path>
                <a:path w="271779" h="265429">
                  <a:moveTo>
                    <a:pt x="13716" y="13716"/>
                  </a:moveTo>
                  <a:lnTo>
                    <a:pt x="13716" y="6096"/>
                  </a:lnTo>
                  <a:lnTo>
                    <a:pt x="7620" y="13716"/>
                  </a:lnTo>
                  <a:lnTo>
                    <a:pt x="13716" y="13716"/>
                  </a:lnTo>
                  <a:close/>
                </a:path>
                <a:path w="271779" h="265429">
                  <a:moveTo>
                    <a:pt x="13716" y="251460"/>
                  </a:moveTo>
                  <a:lnTo>
                    <a:pt x="13716" y="13716"/>
                  </a:lnTo>
                  <a:lnTo>
                    <a:pt x="7620" y="13716"/>
                  </a:lnTo>
                  <a:lnTo>
                    <a:pt x="7620" y="251460"/>
                  </a:lnTo>
                  <a:lnTo>
                    <a:pt x="13716" y="251460"/>
                  </a:lnTo>
                  <a:close/>
                </a:path>
                <a:path w="271779" h="265429">
                  <a:moveTo>
                    <a:pt x="263652" y="251460"/>
                  </a:moveTo>
                  <a:lnTo>
                    <a:pt x="7620" y="251460"/>
                  </a:lnTo>
                  <a:lnTo>
                    <a:pt x="13716" y="257556"/>
                  </a:lnTo>
                  <a:lnTo>
                    <a:pt x="13716" y="265176"/>
                  </a:lnTo>
                  <a:lnTo>
                    <a:pt x="257556" y="265176"/>
                  </a:lnTo>
                  <a:lnTo>
                    <a:pt x="257556" y="257556"/>
                  </a:lnTo>
                  <a:lnTo>
                    <a:pt x="263652" y="251460"/>
                  </a:lnTo>
                  <a:close/>
                </a:path>
                <a:path w="271779" h="265429">
                  <a:moveTo>
                    <a:pt x="13716" y="265176"/>
                  </a:moveTo>
                  <a:lnTo>
                    <a:pt x="13716" y="257556"/>
                  </a:lnTo>
                  <a:lnTo>
                    <a:pt x="7620" y="251460"/>
                  </a:lnTo>
                  <a:lnTo>
                    <a:pt x="7620" y="265176"/>
                  </a:lnTo>
                  <a:lnTo>
                    <a:pt x="13716" y="265176"/>
                  </a:lnTo>
                  <a:close/>
                </a:path>
                <a:path w="271779" h="265429">
                  <a:moveTo>
                    <a:pt x="263652" y="13716"/>
                  </a:moveTo>
                  <a:lnTo>
                    <a:pt x="257556" y="6096"/>
                  </a:lnTo>
                  <a:lnTo>
                    <a:pt x="257556" y="13716"/>
                  </a:lnTo>
                  <a:lnTo>
                    <a:pt x="263652" y="13716"/>
                  </a:lnTo>
                  <a:close/>
                </a:path>
                <a:path w="271779" h="265429">
                  <a:moveTo>
                    <a:pt x="263652" y="251460"/>
                  </a:moveTo>
                  <a:lnTo>
                    <a:pt x="263652" y="13716"/>
                  </a:lnTo>
                  <a:lnTo>
                    <a:pt x="257556" y="13716"/>
                  </a:lnTo>
                  <a:lnTo>
                    <a:pt x="257556" y="251460"/>
                  </a:lnTo>
                  <a:lnTo>
                    <a:pt x="263652" y="251460"/>
                  </a:lnTo>
                  <a:close/>
                </a:path>
                <a:path w="271779" h="265429">
                  <a:moveTo>
                    <a:pt x="263652" y="265176"/>
                  </a:moveTo>
                  <a:lnTo>
                    <a:pt x="263652" y="251460"/>
                  </a:lnTo>
                  <a:lnTo>
                    <a:pt x="257556" y="257556"/>
                  </a:lnTo>
                  <a:lnTo>
                    <a:pt x="257556" y="265176"/>
                  </a:lnTo>
                  <a:lnTo>
                    <a:pt x="263652" y="2651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3210F904-AD0E-4100-94FB-13A3BA0BE861}"/>
                </a:ext>
              </a:extLst>
            </p:cNvPr>
            <p:cNvSpPr/>
            <p:nvPr/>
          </p:nvSpPr>
          <p:spPr>
            <a:xfrm>
              <a:off x="6525767" y="4739639"/>
              <a:ext cx="478790" cy="455930"/>
            </a:xfrm>
            <a:custGeom>
              <a:avLst/>
              <a:gdLst/>
              <a:ahLst/>
              <a:cxnLst/>
              <a:rect l="l" t="t" r="r" b="b"/>
              <a:pathLst>
                <a:path w="478790" h="455929">
                  <a:moveTo>
                    <a:pt x="478535" y="455675"/>
                  </a:moveTo>
                  <a:lnTo>
                    <a:pt x="478535" y="0"/>
                  </a:lnTo>
                  <a:lnTo>
                    <a:pt x="0" y="0"/>
                  </a:lnTo>
                  <a:lnTo>
                    <a:pt x="0" y="455675"/>
                  </a:lnTo>
                  <a:lnTo>
                    <a:pt x="478535" y="455675"/>
                  </a:lnTo>
                  <a:close/>
                </a:path>
              </a:pathLst>
            </a:custGeom>
            <a:solidFill>
              <a:srgbClr val="FFC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77A6AFD0-B355-40A3-9AF1-906E750AB50A}"/>
                </a:ext>
              </a:extLst>
            </p:cNvPr>
            <p:cNvSpPr/>
            <p:nvPr/>
          </p:nvSpPr>
          <p:spPr>
            <a:xfrm>
              <a:off x="6519672" y="4732020"/>
              <a:ext cx="492759" cy="469900"/>
            </a:xfrm>
            <a:custGeom>
              <a:avLst/>
              <a:gdLst/>
              <a:ahLst/>
              <a:cxnLst/>
              <a:rect l="l" t="t" r="r" b="b"/>
              <a:pathLst>
                <a:path w="492759" h="469900">
                  <a:moveTo>
                    <a:pt x="492252" y="466344"/>
                  </a:moveTo>
                  <a:lnTo>
                    <a:pt x="492252" y="3048"/>
                  </a:lnTo>
                  <a:lnTo>
                    <a:pt x="489204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466344"/>
                  </a:lnTo>
                  <a:lnTo>
                    <a:pt x="3048" y="469392"/>
                  </a:lnTo>
                  <a:lnTo>
                    <a:pt x="6096" y="469392"/>
                  </a:lnTo>
                  <a:lnTo>
                    <a:pt x="6096" y="13716"/>
                  </a:lnTo>
                  <a:lnTo>
                    <a:pt x="13716" y="7620"/>
                  </a:lnTo>
                  <a:lnTo>
                    <a:pt x="13716" y="13716"/>
                  </a:lnTo>
                  <a:lnTo>
                    <a:pt x="478536" y="13716"/>
                  </a:lnTo>
                  <a:lnTo>
                    <a:pt x="478536" y="7620"/>
                  </a:lnTo>
                  <a:lnTo>
                    <a:pt x="484632" y="13716"/>
                  </a:lnTo>
                  <a:lnTo>
                    <a:pt x="484632" y="469392"/>
                  </a:lnTo>
                  <a:lnTo>
                    <a:pt x="489204" y="469392"/>
                  </a:lnTo>
                  <a:lnTo>
                    <a:pt x="492252" y="466344"/>
                  </a:lnTo>
                  <a:close/>
                </a:path>
                <a:path w="492759" h="469900">
                  <a:moveTo>
                    <a:pt x="13716" y="13716"/>
                  </a:moveTo>
                  <a:lnTo>
                    <a:pt x="13716" y="7620"/>
                  </a:lnTo>
                  <a:lnTo>
                    <a:pt x="6096" y="13716"/>
                  </a:lnTo>
                  <a:lnTo>
                    <a:pt x="13716" y="13716"/>
                  </a:lnTo>
                  <a:close/>
                </a:path>
                <a:path w="492759" h="469900">
                  <a:moveTo>
                    <a:pt x="13716" y="455676"/>
                  </a:moveTo>
                  <a:lnTo>
                    <a:pt x="13716" y="13716"/>
                  </a:lnTo>
                  <a:lnTo>
                    <a:pt x="6096" y="13716"/>
                  </a:lnTo>
                  <a:lnTo>
                    <a:pt x="6096" y="455676"/>
                  </a:lnTo>
                  <a:lnTo>
                    <a:pt x="13716" y="455676"/>
                  </a:lnTo>
                  <a:close/>
                </a:path>
                <a:path w="492759" h="469900">
                  <a:moveTo>
                    <a:pt x="484632" y="455676"/>
                  </a:moveTo>
                  <a:lnTo>
                    <a:pt x="6096" y="455676"/>
                  </a:lnTo>
                  <a:lnTo>
                    <a:pt x="13716" y="463296"/>
                  </a:lnTo>
                  <a:lnTo>
                    <a:pt x="13716" y="469392"/>
                  </a:lnTo>
                  <a:lnTo>
                    <a:pt x="478536" y="469392"/>
                  </a:lnTo>
                  <a:lnTo>
                    <a:pt x="478536" y="463296"/>
                  </a:lnTo>
                  <a:lnTo>
                    <a:pt x="484632" y="455676"/>
                  </a:lnTo>
                  <a:close/>
                </a:path>
                <a:path w="492759" h="469900">
                  <a:moveTo>
                    <a:pt x="13716" y="469392"/>
                  </a:moveTo>
                  <a:lnTo>
                    <a:pt x="13716" y="463296"/>
                  </a:lnTo>
                  <a:lnTo>
                    <a:pt x="6096" y="455676"/>
                  </a:lnTo>
                  <a:lnTo>
                    <a:pt x="6096" y="469392"/>
                  </a:lnTo>
                  <a:lnTo>
                    <a:pt x="13716" y="469392"/>
                  </a:lnTo>
                  <a:close/>
                </a:path>
                <a:path w="492759" h="469900">
                  <a:moveTo>
                    <a:pt x="484632" y="13716"/>
                  </a:moveTo>
                  <a:lnTo>
                    <a:pt x="478536" y="7620"/>
                  </a:lnTo>
                  <a:lnTo>
                    <a:pt x="478536" y="13716"/>
                  </a:lnTo>
                  <a:lnTo>
                    <a:pt x="484632" y="13716"/>
                  </a:lnTo>
                  <a:close/>
                </a:path>
                <a:path w="492759" h="469900">
                  <a:moveTo>
                    <a:pt x="484632" y="455676"/>
                  </a:moveTo>
                  <a:lnTo>
                    <a:pt x="484632" y="13716"/>
                  </a:lnTo>
                  <a:lnTo>
                    <a:pt x="478536" y="13716"/>
                  </a:lnTo>
                  <a:lnTo>
                    <a:pt x="478536" y="455676"/>
                  </a:lnTo>
                  <a:lnTo>
                    <a:pt x="484632" y="455676"/>
                  </a:lnTo>
                  <a:close/>
                </a:path>
                <a:path w="492759" h="469900">
                  <a:moveTo>
                    <a:pt x="484632" y="469392"/>
                  </a:moveTo>
                  <a:lnTo>
                    <a:pt x="484632" y="455676"/>
                  </a:lnTo>
                  <a:lnTo>
                    <a:pt x="478536" y="463296"/>
                  </a:lnTo>
                  <a:lnTo>
                    <a:pt x="478536" y="469392"/>
                  </a:lnTo>
                  <a:lnTo>
                    <a:pt x="484632" y="4693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F26D2691-1BF6-426D-81F2-BAC8135D0832}"/>
                </a:ext>
              </a:extLst>
            </p:cNvPr>
            <p:cNvSpPr/>
            <p:nvPr/>
          </p:nvSpPr>
          <p:spPr>
            <a:xfrm>
              <a:off x="6321551" y="5935979"/>
              <a:ext cx="887094" cy="623570"/>
            </a:xfrm>
            <a:custGeom>
              <a:avLst/>
              <a:gdLst/>
              <a:ahLst/>
              <a:cxnLst/>
              <a:rect l="l" t="t" r="r" b="b"/>
              <a:pathLst>
                <a:path w="887095" h="623570">
                  <a:moveTo>
                    <a:pt x="886967" y="623315"/>
                  </a:moveTo>
                  <a:lnTo>
                    <a:pt x="886967" y="0"/>
                  </a:lnTo>
                  <a:lnTo>
                    <a:pt x="0" y="0"/>
                  </a:lnTo>
                  <a:lnTo>
                    <a:pt x="0" y="623315"/>
                  </a:lnTo>
                  <a:lnTo>
                    <a:pt x="886967" y="623315"/>
                  </a:lnTo>
                  <a:close/>
                </a:path>
              </a:pathLst>
            </a:custGeom>
            <a:solidFill>
              <a:srgbClr val="FFC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A1B1CF30-7B33-4744-8C8F-5AAD58FA2069}"/>
                </a:ext>
              </a:extLst>
            </p:cNvPr>
            <p:cNvSpPr/>
            <p:nvPr/>
          </p:nvSpPr>
          <p:spPr>
            <a:xfrm>
              <a:off x="6315455" y="5928360"/>
              <a:ext cx="901065" cy="637540"/>
            </a:xfrm>
            <a:custGeom>
              <a:avLst/>
              <a:gdLst/>
              <a:ahLst/>
              <a:cxnLst/>
              <a:rect l="l" t="t" r="r" b="b"/>
              <a:pathLst>
                <a:path w="901065" h="637540">
                  <a:moveTo>
                    <a:pt x="900684" y="633984"/>
                  </a:moveTo>
                  <a:lnTo>
                    <a:pt x="900684" y="3048"/>
                  </a:lnTo>
                  <a:lnTo>
                    <a:pt x="897636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633984"/>
                  </a:lnTo>
                  <a:lnTo>
                    <a:pt x="3048" y="637032"/>
                  </a:lnTo>
                  <a:lnTo>
                    <a:pt x="6096" y="637032"/>
                  </a:lnTo>
                  <a:lnTo>
                    <a:pt x="6096" y="13716"/>
                  </a:lnTo>
                  <a:lnTo>
                    <a:pt x="13716" y="7620"/>
                  </a:lnTo>
                  <a:lnTo>
                    <a:pt x="13716" y="13716"/>
                  </a:lnTo>
                  <a:lnTo>
                    <a:pt x="886968" y="13716"/>
                  </a:lnTo>
                  <a:lnTo>
                    <a:pt x="886968" y="7620"/>
                  </a:lnTo>
                  <a:lnTo>
                    <a:pt x="893064" y="13716"/>
                  </a:lnTo>
                  <a:lnTo>
                    <a:pt x="893064" y="637032"/>
                  </a:lnTo>
                  <a:lnTo>
                    <a:pt x="897636" y="637032"/>
                  </a:lnTo>
                  <a:lnTo>
                    <a:pt x="900684" y="633984"/>
                  </a:lnTo>
                  <a:close/>
                </a:path>
                <a:path w="901065" h="637540">
                  <a:moveTo>
                    <a:pt x="13716" y="13716"/>
                  </a:moveTo>
                  <a:lnTo>
                    <a:pt x="13716" y="7620"/>
                  </a:lnTo>
                  <a:lnTo>
                    <a:pt x="6096" y="13716"/>
                  </a:lnTo>
                  <a:lnTo>
                    <a:pt x="13716" y="13716"/>
                  </a:lnTo>
                  <a:close/>
                </a:path>
                <a:path w="901065" h="637540">
                  <a:moveTo>
                    <a:pt x="13716" y="623316"/>
                  </a:moveTo>
                  <a:lnTo>
                    <a:pt x="13716" y="13716"/>
                  </a:lnTo>
                  <a:lnTo>
                    <a:pt x="6096" y="13716"/>
                  </a:lnTo>
                  <a:lnTo>
                    <a:pt x="6096" y="623316"/>
                  </a:lnTo>
                  <a:lnTo>
                    <a:pt x="13716" y="623316"/>
                  </a:lnTo>
                  <a:close/>
                </a:path>
                <a:path w="901065" h="637540">
                  <a:moveTo>
                    <a:pt x="893064" y="623316"/>
                  </a:moveTo>
                  <a:lnTo>
                    <a:pt x="6096" y="623316"/>
                  </a:lnTo>
                  <a:lnTo>
                    <a:pt x="13716" y="630936"/>
                  </a:lnTo>
                  <a:lnTo>
                    <a:pt x="13716" y="637032"/>
                  </a:lnTo>
                  <a:lnTo>
                    <a:pt x="886968" y="637032"/>
                  </a:lnTo>
                  <a:lnTo>
                    <a:pt x="886968" y="630936"/>
                  </a:lnTo>
                  <a:lnTo>
                    <a:pt x="893064" y="623316"/>
                  </a:lnTo>
                  <a:close/>
                </a:path>
                <a:path w="901065" h="637540">
                  <a:moveTo>
                    <a:pt x="13716" y="637032"/>
                  </a:moveTo>
                  <a:lnTo>
                    <a:pt x="13716" y="630936"/>
                  </a:lnTo>
                  <a:lnTo>
                    <a:pt x="6096" y="623316"/>
                  </a:lnTo>
                  <a:lnTo>
                    <a:pt x="6096" y="637032"/>
                  </a:lnTo>
                  <a:lnTo>
                    <a:pt x="13716" y="637032"/>
                  </a:lnTo>
                  <a:close/>
                </a:path>
                <a:path w="901065" h="637540">
                  <a:moveTo>
                    <a:pt x="893064" y="13716"/>
                  </a:moveTo>
                  <a:lnTo>
                    <a:pt x="886968" y="7620"/>
                  </a:lnTo>
                  <a:lnTo>
                    <a:pt x="886968" y="13716"/>
                  </a:lnTo>
                  <a:lnTo>
                    <a:pt x="893064" y="13716"/>
                  </a:lnTo>
                  <a:close/>
                </a:path>
                <a:path w="901065" h="637540">
                  <a:moveTo>
                    <a:pt x="893064" y="623316"/>
                  </a:moveTo>
                  <a:lnTo>
                    <a:pt x="893064" y="13716"/>
                  </a:lnTo>
                  <a:lnTo>
                    <a:pt x="886968" y="13716"/>
                  </a:lnTo>
                  <a:lnTo>
                    <a:pt x="886968" y="623316"/>
                  </a:lnTo>
                  <a:lnTo>
                    <a:pt x="893064" y="623316"/>
                  </a:lnTo>
                  <a:close/>
                </a:path>
                <a:path w="901065" h="637540">
                  <a:moveTo>
                    <a:pt x="893064" y="637032"/>
                  </a:moveTo>
                  <a:lnTo>
                    <a:pt x="893064" y="623316"/>
                  </a:lnTo>
                  <a:lnTo>
                    <a:pt x="886968" y="630936"/>
                  </a:lnTo>
                  <a:lnTo>
                    <a:pt x="886968" y="637032"/>
                  </a:lnTo>
                  <a:lnTo>
                    <a:pt x="893064" y="637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28B048E2-DA80-45E2-B758-AC3F75F72A89}"/>
                </a:ext>
              </a:extLst>
            </p:cNvPr>
            <p:cNvSpPr/>
            <p:nvPr/>
          </p:nvSpPr>
          <p:spPr>
            <a:xfrm>
              <a:off x="6673595" y="5340095"/>
              <a:ext cx="167640" cy="455930"/>
            </a:xfrm>
            <a:custGeom>
              <a:avLst/>
              <a:gdLst/>
              <a:ahLst/>
              <a:cxnLst/>
              <a:rect l="l" t="t" r="r" b="b"/>
              <a:pathLst>
                <a:path w="167640" h="455929">
                  <a:moveTo>
                    <a:pt x="167639" y="455675"/>
                  </a:moveTo>
                  <a:lnTo>
                    <a:pt x="167639" y="0"/>
                  </a:lnTo>
                  <a:lnTo>
                    <a:pt x="0" y="0"/>
                  </a:lnTo>
                  <a:lnTo>
                    <a:pt x="0" y="455675"/>
                  </a:lnTo>
                  <a:lnTo>
                    <a:pt x="167639" y="455675"/>
                  </a:lnTo>
                  <a:close/>
                </a:path>
              </a:pathLst>
            </a:custGeom>
            <a:solidFill>
              <a:srgbClr val="FFCC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BCF61248-9A0D-420F-A1F0-D8363EE1CCBF}"/>
                </a:ext>
              </a:extLst>
            </p:cNvPr>
            <p:cNvSpPr/>
            <p:nvPr/>
          </p:nvSpPr>
          <p:spPr>
            <a:xfrm>
              <a:off x="6665976" y="5332476"/>
              <a:ext cx="181610" cy="469900"/>
            </a:xfrm>
            <a:custGeom>
              <a:avLst/>
              <a:gdLst/>
              <a:ahLst/>
              <a:cxnLst/>
              <a:rect l="l" t="t" r="r" b="b"/>
              <a:pathLst>
                <a:path w="181609" h="469900">
                  <a:moveTo>
                    <a:pt x="181356" y="466344"/>
                  </a:moveTo>
                  <a:lnTo>
                    <a:pt x="181356" y="3048"/>
                  </a:lnTo>
                  <a:lnTo>
                    <a:pt x="17830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466344"/>
                  </a:lnTo>
                  <a:lnTo>
                    <a:pt x="3048" y="469392"/>
                  </a:lnTo>
                  <a:lnTo>
                    <a:pt x="7620" y="469392"/>
                  </a:lnTo>
                  <a:lnTo>
                    <a:pt x="7620" y="13716"/>
                  </a:lnTo>
                  <a:lnTo>
                    <a:pt x="13716" y="7620"/>
                  </a:lnTo>
                  <a:lnTo>
                    <a:pt x="13716" y="13716"/>
                  </a:lnTo>
                  <a:lnTo>
                    <a:pt x="167640" y="13716"/>
                  </a:lnTo>
                  <a:lnTo>
                    <a:pt x="167640" y="7620"/>
                  </a:lnTo>
                  <a:lnTo>
                    <a:pt x="175260" y="13716"/>
                  </a:lnTo>
                  <a:lnTo>
                    <a:pt x="175260" y="469392"/>
                  </a:lnTo>
                  <a:lnTo>
                    <a:pt x="178308" y="469392"/>
                  </a:lnTo>
                  <a:lnTo>
                    <a:pt x="181356" y="466344"/>
                  </a:lnTo>
                  <a:close/>
                </a:path>
                <a:path w="181609" h="469900">
                  <a:moveTo>
                    <a:pt x="13716" y="13716"/>
                  </a:moveTo>
                  <a:lnTo>
                    <a:pt x="13716" y="7620"/>
                  </a:lnTo>
                  <a:lnTo>
                    <a:pt x="7620" y="13716"/>
                  </a:lnTo>
                  <a:lnTo>
                    <a:pt x="13716" y="13716"/>
                  </a:lnTo>
                  <a:close/>
                </a:path>
                <a:path w="181609" h="469900">
                  <a:moveTo>
                    <a:pt x="13716" y="455676"/>
                  </a:moveTo>
                  <a:lnTo>
                    <a:pt x="13716" y="13716"/>
                  </a:lnTo>
                  <a:lnTo>
                    <a:pt x="7620" y="13716"/>
                  </a:lnTo>
                  <a:lnTo>
                    <a:pt x="7620" y="455676"/>
                  </a:lnTo>
                  <a:lnTo>
                    <a:pt x="13716" y="455676"/>
                  </a:lnTo>
                  <a:close/>
                </a:path>
                <a:path w="181609" h="469900">
                  <a:moveTo>
                    <a:pt x="175260" y="455676"/>
                  </a:moveTo>
                  <a:lnTo>
                    <a:pt x="7620" y="455676"/>
                  </a:lnTo>
                  <a:lnTo>
                    <a:pt x="13716" y="463296"/>
                  </a:lnTo>
                  <a:lnTo>
                    <a:pt x="13716" y="469392"/>
                  </a:lnTo>
                  <a:lnTo>
                    <a:pt x="167640" y="469392"/>
                  </a:lnTo>
                  <a:lnTo>
                    <a:pt x="167640" y="463296"/>
                  </a:lnTo>
                  <a:lnTo>
                    <a:pt x="175260" y="455676"/>
                  </a:lnTo>
                  <a:close/>
                </a:path>
                <a:path w="181609" h="469900">
                  <a:moveTo>
                    <a:pt x="13716" y="469392"/>
                  </a:moveTo>
                  <a:lnTo>
                    <a:pt x="13716" y="463296"/>
                  </a:lnTo>
                  <a:lnTo>
                    <a:pt x="7620" y="455676"/>
                  </a:lnTo>
                  <a:lnTo>
                    <a:pt x="7620" y="469392"/>
                  </a:lnTo>
                  <a:lnTo>
                    <a:pt x="13716" y="469392"/>
                  </a:lnTo>
                  <a:close/>
                </a:path>
                <a:path w="181609" h="469900">
                  <a:moveTo>
                    <a:pt x="175260" y="13716"/>
                  </a:moveTo>
                  <a:lnTo>
                    <a:pt x="167640" y="7620"/>
                  </a:lnTo>
                  <a:lnTo>
                    <a:pt x="167640" y="13716"/>
                  </a:lnTo>
                  <a:lnTo>
                    <a:pt x="175260" y="13716"/>
                  </a:lnTo>
                  <a:close/>
                </a:path>
                <a:path w="181609" h="469900">
                  <a:moveTo>
                    <a:pt x="175260" y="455676"/>
                  </a:moveTo>
                  <a:lnTo>
                    <a:pt x="175260" y="13716"/>
                  </a:lnTo>
                  <a:lnTo>
                    <a:pt x="167640" y="13716"/>
                  </a:lnTo>
                  <a:lnTo>
                    <a:pt x="167640" y="455676"/>
                  </a:lnTo>
                  <a:lnTo>
                    <a:pt x="175260" y="455676"/>
                  </a:lnTo>
                  <a:close/>
                </a:path>
                <a:path w="181609" h="469900">
                  <a:moveTo>
                    <a:pt x="175260" y="469392"/>
                  </a:moveTo>
                  <a:lnTo>
                    <a:pt x="175260" y="455676"/>
                  </a:lnTo>
                  <a:lnTo>
                    <a:pt x="167640" y="463296"/>
                  </a:lnTo>
                  <a:lnTo>
                    <a:pt x="167640" y="469392"/>
                  </a:lnTo>
                  <a:lnTo>
                    <a:pt x="175260" y="4693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6687F1-334F-4AFF-8E53-F25CE858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5"/>
            <a:ext cx="10515600" cy="983757"/>
          </a:xfrm>
        </p:spPr>
        <p:txBody>
          <a:bodyPr>
            <a:normAutofit/>
          </a:bodyPr>
          <a:lstStyle/>
          <a:p>
            <a:r>
              <a:rPr lang="en-US" sz="4000" dirty="0"/>
              <a:t>Current Facility (Aerial View)</a:t>
            </a: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EDC7FC1F-9F78-407E-8614-877E9392A98E}"/>
              </a:ext>
            </a:extLst>
          </p:cNvPr>
          <p:cNvSpPr txBox="1"/>
          <p:nvPr/>
        </p:nvSpPr>
        <p:spPr>
          <a:xfrm>
            <a:off x="7489408" y="2950743"/>
            <a:ext cx="1826260" cy="2926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endParaRPr sz="1500" dirty="0">
              <a:latin typeface="Arial"/>
              <a:cs typeface="Arial"/>
            </a:endParaRPr>
          </a:p>
          <a:p>
            <a:pPr marL="12700" marR="127000">
              <a:lnSpc>
                <a:spcPts val="3620"/>
              </a:lnSpc>
              <a:spcBef>
                <a:spcPts val="225"/>
              </a:spcBef>
            </a:pP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Employee Facilities 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Shops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ts val="4400"/>
              </a:lnSpc>
              <a:spcBef>
                <a:spcPts val="2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Maintenance  Wash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Bay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7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4435637A-302A-4AE2-BDCA-8449826C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6126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BDB9E2D8-D00D-4BD1-B152-C6A34E82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Current Facility                                                                                     DPW Facility</a:t>
            </a:r>
          </a:p>
        </p:txBody>
      </p:sp>
    </p:spTree>
    <p:extLst>
      <p:ext uri="{BB962C8B-B14F-4D97-AF65-F5344CB8AC3E}">
        <p14:creationId xmlns:p14="http://schemas.microsoft.com/office/powerpoint/2010/main" val="378147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CFA10B1-3292-4692-9424-C16816A0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7238"/>
            <a:ext cx="91440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10301A33-52D7-4EBA-8F21-F1926263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450"/>
            <a:ext cx="9144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Phase 1A                                                                                   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DPW Facility</a:t>
            </a:r>
          </a:p>
        </p:txBody>
      </p:sp>
    </p:spTree>
    <p:extLst>
      <p:ext uri="{BB962C8B-B14F-4D97-AF65-F5344CB8AC3E}">
        <p14:creationId xmlns:p14="http://schemas.microsoft.com/office/powerpoint/2010/main" val="250777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572</Words>
  <Application>Microsoft Office PowerPoint</Application>
  <PresentationFormat>Widescreen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DPW Feasibility Committee</vt:lpstr>
      <vt:lpstr>Contents</vt:lpstr>
      <vt:lpstr>Committee Members</vt:lpstr>
      <vt:lpstr>Committee Approach and Methodology</vt:lpstr>
      <vt:lpstr>DPW Committee Architectural Recommendation*</vt:lpstr>
      <vt:lpstr>PowerPoint Presentation</vt:lpstr>
      <vt:lpstr>Current Facility (Aerial 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and Recommendations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DPW Feasibility Committee</dc:title>
  <dc:creator>Richard Mcguire</dc:creator>
  <cp:lastModifiedBy>Kelly McElreath</cp:lastModifiedBy>
  <cp:revision>83</cp:revision>
  <cp:lastPrinted>2021-02-11T16:20:24Z</cp:lastPrinted>
  <dcterms:created xsi:type="dcterms:W3CDTF">2020-09-11T16:53:16Z</dcterms:created>
  <dcterms:modified xsi:type="dcterms:W3CDTF">2021-02-16T16:35:49Z</dcterms:modified>
</cp:coreProperties>
</file>