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7"/>
  </p:sldMasterIdLst>
  <p:sldIdLst>
    <p:sldId id="260" r:id="rId18"/>
    <p:sldId id="266" r:id="rId19"/>
    <p:sldId id="267" r:id="rId20"/>
    <p:sldId id="256" r:id="rId21"/>
    <p:sldId id="268" r:id="rId22"/>
    <p:sldId id="269" r:id="rId23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0CD7903-3961-4EFA-86BE-C0DB4025692B}">
          <p14:sldIdLst/>
        </p14:section>
        <p14:section name="Housekeeping" id="{0370F68D-CD3D-4D3A-B926-B283E35BF70D}">
          <p14:sldIdLst>
            <p14:sldId id="260"/>
            <p14:sldId id="266"/>
            <p14:sldId id="267"/>
          </p14:sldIdLst>
        </p14:section>
        <p14:section name="Presenter Tips" id="{B43AF995-E8B0-4F3F-A709-8E70325A035D}">
          <p14:sldIdLst>
            <p14:sldId id="256"/>
            <p14:sldId id="268"/>
            <p14:sldId id="269"/>
          </p14:sldIdLst>
        </p14:section>
        <p14:section name="Using Purchased (Own) Keypads" id="{C2AEAC62-1846-4C68-9102-7CD089E9A0CB}">
          <p14:sldIdLst/>
        </p14:section>
        <p14:section name="Lease/Rental" id="{4042F3D5-35E9-4036-8BD7-1AE2AD3D6EF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A7E89-8BCE-451D-95D8-FED72B5CA97E}" v="37" dt="2025-04-04T00:37:54.3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89286" autoAdjust="0"/>
  </p:normalViewPr>
  <p:slideViewPr>
    <p:cSldViewPr snapToGrid="0">
      <p:cViewPr varScale="1">
        <p:scale>
          <a:sx n="100" d="100"/>
          <a:sy n="100" d="100"/>
        </p:scale>
        <p:origin x="70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4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Master" Target="slideMasters/slideMaster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" Target="slides/slide3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6.xml"/><Relationship Id="rId28" Type="http://schemas.microsoft.com/office/2016/11/relationships/changesInfo" Target="changesInfos/changesInfo1.xml"/><Relationship Id="rId10" Type="http://schemas.openxmlformats.org/officeDocument/2006/relationships/customXml" Target="../customXml/item10.xml"/><Relationship Id="rId19" Type="http://schemas.openxmlformats.org/officeDocument/2006/relationships/slide" Target="slides/slide2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5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 Bern" userId="7210714c237d952f" providerId="LiveId" clId="{96FA7E89-8BCE-451D-95D8-FED72B5CA97E}"/>
    <pc:docChg chg="undo custSel addSld delSld modSld modMainMaster modSection">
      <pc:chgData name="Cam Bern" userId="7210714c237d952f" providerId="LiveId" clId="{96FA7E89-8BCE-451D-95D8-FED72B5CA97E}" dt="2025-04-04T01:23:13.963" v="1056" actId="20577"/>
      <pc:docMkLst>
        <pc:docMk/>
      </pc:docMkLst>
      <pc:sldChg chg="modSp mod">
        <pc:chgData name="Cam Bern" userId="7210714c237d952f" providerId="LiveId" clId="{96FA7E89-8BCE-451D-95D8-FED72B5CA97E}" dt="2025-04-04T01:20:48.672" v="969" actId="20577"/>
        <pc:sldMkLst>
          <pc:docMk/>
          <pc:sldMk cId="428147049" sldId="256"/>
        </pc:sldMkLst>
        <pc:spChg chg="mod">
          <ac:chgData name="Cam Bern" userId="7210714c237d952f" providerId="LiveId" clId="{96FA7E89-8BCE-451D-95D8-FED72B5CA97E}" dt="2025-04-04T00:35:22.150" v="843"/>
          <ac:spMkLst>
            <pc:docMk/>
            <pc:sldMk cId="428147049" sldId="256"/>
            <ac:spMk id="12" creationId="{00000000-0000-0000-0000-000000000000}"/>
          </ac:spMkLst>
        </pc:spChg>
        <pc:spChg chg="mod">
          <ac:chgData name="Cam Bern" userId="7210714c237d952f" providerId="LiveId" clId="{96FA7E89-8BCE-451D-95D8-FED72B5CA97E}" dt="2025-04-04T01:20:48.672" v="969" actId="20577"/>
          <ac:spMkLst>
            <pc:docMk/>
            <pc:sldMk cId="428147049" sldId="256"/>
            <ac:spMk id="13" creationId="{00000000-0000-0000-0000-000000000000}"/>
          </ac:spMkLst>
        </pc:spChg>
      </pc:sldChg>
      <pc:sldChg chg="modSp mod setBg">
        <pc:chgData name="Cam Bern" userId="7210714c237d952f" providerId="LiveId" clId="{96FA7E89-8BCE-451D-95D8-FED72B5CA97E}" dt="2025-04-04T01:22:22.513" v="1006" actId="1076"/>
        <pc:sldMkLst>
          <pc:docMk/>
          <pc:sldMk cId="789591776" sldId="260"/>
        </pc:sldMkLst>
        <pc:spChg chg="mod">
          <ac:chgData name="Cam Bern" userId="7210714c237d952f" providerId="LiveId" clId="{96FA7E89-8BCE-451D-95D8-FED72B5CA97E}" dt="2025-04-04T01:22:22.513" v="1006" actId="1076"/>
          <ac:spMkLst>
            <pc:docMk/>
            <pc:sldMk cId="789591776" sldId="260"/>
            <ac:spMk id="2" creationId="{5D488D4D-A233-4FB9-93FF-E40B0DBA63B0}"/>
          </ac:spMkLst>
        </pc:spChg>
        <pc:spChg chg="mod">
          <ac:chgData name="Cam Bern" userId="7210714c237d952f" providerId="LiveId" clId="{96FA7E89-8BCE-451D-95D8-FED72B5CA97E}" dt="2025-04-04T01:22:02.258" v="1004" actId="1076"/>
          <ac:spMkLst>
            <pc:docMk/>
            <pc:sldMk cId="789591776" sldId="260"/>
            <ac:spMk id="7" creationId="{16EE7B5D-2F36-D8CE-7940-AD9F7545CFFC}"/>
          </ac:spMkLst>
        </pc:spChg>
        <pc:picChg chg="mod">
          <ac:chgData name="Cam Bern" userId="7210714c237d952f" providerId="LiveId" clId="{96FA7E89-8BCE-451D-95D8-FED72B5CA97E}" dt="2025-04-04T00:38:26.688" v="857" actId="14100"/>
          <ac:picMkLst>
            <pc:docMk/>
            <pc:sldMk cId="789591776" sldId="260"/>
            <ac:picMk id="5" creationId="{105D8993-DAF6-B996-7037-ABF2DF505B4F}"/>
          </ac:picMkLst>
        </pc:picChg>
        <pc:picChg chg="mod">
          <ac:chgData name="Cam Bern" userId="7210714c237d952f" providerId="LiveId" clId="{96FA7E89-8BCE-451D-95D8-FED72B5CA97E}" dt="2025-04-04T01:22:05.037" v="1005" actId="1076"/>
          <ac:picMkLst>
            <pc:docMk/>
            <pc:sldMk cId="789591776" sldId="260"/>
            <ac:picMk id="6" creationId="{C0F2C002-FF8D-EFB4-E972-43A5AB9B9602}"/>
          </ac:picMkLst>
        </pc:picChg>
      </pc:sldChg>
      <pc:sldChg chg="modSp mod">
        <pc:chgData name="Cam Bern" userId="7210714c237d952f" providerId="LiveId" clId="{96FA7E89-8BCE-451D-95D8-FED72B5CA97E}" dt="2025-04-04T00:36:15.168" v="846"/>
        <pc:sldMkLst>
          <pc:docMk/>
          <pc:sldMk cId="372383239" sldId="266"/>
        </pc:sldMkLst>
        <pc:spChg chg="mod">
          <ac:chgData name="Cam Bern" userId="7210714c237d952f" providerId="LiveId" clId="{96FA7E89-8BCE-451D-95D8-FED72B5CA97E}" dt="2025-04-04T00:34:32.831" v="838" actId="113"/>
          <ac:spMkLst>
            <pc:docMk/>
            <pc:sldMk cId="372383239" sldId="266"/>
            <ac:spMk id="2" creationId="{01A23828-AF53-A879-468B-079868D770BF}"/>
          </ac:spMkLst>
        </pc:spChg>
        <pc:spChg chg="mod">
          <ac:chgData name="Cam Bern" userId="7210714c237d952f" providerId="LiveId" clId="{96FA7E89-8BCE-451D-95D8-FED72B5CA97E}" dt="2025-04-04T00:36:15.168" v="846"/>
          <ac:spMkLst>
            <pc:docMk/>
            <pc:sldMk cId="372383239" sldId="266"/>
            <ac:spMk id="3" creationId="{A5654CF8-4D54-DC32-5FD2-BE292145C6CF}"/>
          </ac:spMkLst>
        </pc:spChg>
      </pc:sldChg>
      <pc:sldChg chg="addSp modSp mod">
        <pc:chgData name="Cam Bern" userId="7210714c237d952f" providerId="LiveId" clId="{96FA7E89-8BCE-451D-95D8-FED72B5CA97E}" dt="2025-04-04T01:14:16.384" v="875" actId="20577"/>
        <pc:sldMkLst>
          <pc:docMk/>
          <pc:sldMk cId="2957771165" sldId="267"/>
        </pc:sldMkLst>
        <pc:spChg chg="mod">
          <ac:chgData name="Cam Bern" userId="7210714c237d952f" providerId="LiveId" clId="{96FA7E89-8BCE-451D-95D8-FED72B5CA97E}" dt="2025-04-04T00:35:10.315" v="842"/>
          <ac:spMkLst>
            <pc:docMk/>
            <pc:sldMk cId="2957771165" sldId="267"/>
            <ac:spMk id="2" creationId="{01A23828-AF53-A879-468B-079868D770BF}"/>
          </ac:spMkLst>
        </pc:spChg>
        <pc:spChg chg="mod">
          <ac:chgData name="Cam Bern" userId="7210714c237d952f" providerId="LiveId" clId="{96FA7E89-8BCE-451D-95D8-FED72B5CA97E}" dt="2025-04-04T01:14:16.384" v="875" actId="20577"/>
          <ac:spMkLst>
            <pc:docMk/>
            <pc:sldMk cId="2957771165" sldId="267"/>
            <ac:spMk id="7" creationId="{2F27CF2A-578C-8871-D6B3-0CF7471CBEA1}"/>
          </ac:spMkLst>
        </pc:spChg>
        <pc:picChg chg="mod">
          <ac:chgData name="Cam Bern" userId="7210714c237d952f" providerId="LiveId" clId="{96FA7E89-8BCE-451D-95D8-FED72B5CA97E}" dt="2025-04-04T00:02:22.476" v="52" actId="1076"/>
          <ac:picMkLst>
            <pc:docMk/>
            <pc:sldMk cId="2957771165" sldId="267"/>
            <ac:picMk id="6" creationId="{D76B1722-D846-D181-606D-53462A1D136C}"/>
          </ac:picMkLst>
        </pc:picChg>
        <pc:picChg chg="add mod">
          <ac:chgData name="Cam Bern" userId="7210714c237d952f" providerId="LiveId" clId="{96FA7E89-8BCE-451D-95D8-FED72B5CA97E}" dt="2025-04-03T23:59:38.929" v="46"/>
          <ac:picMkLst>
            <pc:docMk/>
            <pc:sldMk cId="2957771165" sldId="267"/>
            <ac:picMk id="9" creationId="{048DD557-2045-A78E-CD03-B1440D7285D0}"/>
          </ac:picMkLst>
        </pc:picChg>
        <pc:picChg chg="add mod">
          <ac:chgData name="Cam Bern" userId="7210714c237d952f" providerId="LiveId" clId="{96FA7E89-8BCE-451D-95D8-FED72B5CA97E}" dt="2025-04-04T00:02:35.404" v="55" actId="14100"/>
          <ac:picMkLst>
            <pc:docMk/>
            <pc:sldMk cId="2957771165" sldId="267"/>
            <ac:picMk id="10" creationId="{4BFF75DF-186A-7662-8E0F-8D392535CC4A}"/>
          </ac:picMkLst>
        </pc:picChg>
        <pc:picChg chg="add mod">
          <ac:chgData name="Cam Bern" userId="7210714c237d952f" providerId="LiveId" clId="{96FA7E89-8BCE-451D-95D8-FED72B5CA97E}" dt="2025-04-04T00:02:32.050" v="54" actId="1076"/>
          <ac:picMkLst>
            <pc:docMk/>
            <pc:sldMk cId="2957771165" sldId="267"/>
            <ac:picMk id="11" creationId="{F91871DA-5B89-496E-1A73-2D93EEDCF021}"/>
          </ac:picMkLst>
        </pc:picChg>
      </pc:sldChg>
      <pc:sldChg chg="modSp add mod">
        <pc:chgData name="Cam Bern" userId="7210714c237d952f" providerId="LiveId" clId="{96FA7E89-8BCE-451D-95D8-FED72B5CA97E}" dt="2025-04-04T01:23:13.963" v="1056" actId="20577"/>
        <pc:sldMkLst>
          <pc:docMk/>
          <pc:sldMk cId="2334097508" sldId="268"/>
        </pc:sldMkLst>
        <pc:spChg chg="mod">
          <ac:chgData name="Cam Bern" userId="7210714c237d952f" providerId="LiveId" clId="{96FA7E89-8BCE-451D-95D8-FED72B5CA97E}" dt="2025-04-04T00:18:36.618" v="618" actId="122"/>
          <ac:spMkLst>
            <pc:docMk/>
            <pc:sldMk cId="2334097508" sldId="268"/>
            <ac:spMk id="12" creationId="{00000000-0000-0000-0000-000000000000}"/>
          </ac:spMkLst>
        </pc:spChg>
        <pc:spChg chg="mod">
          <ac:chgData name="Cam Bern" userId="7210714c237d952f" providerId="LiveId" clId="{96FA7E89-8BCE-451D-95D8-FED72B5CA97E}" dt="2025-04-04T01:23:13.963" v="1056" actId="20577"/>
          <ac:spMkLst>
            <pc:docMk/>
            <pc:sldMk cId="2334097508" sldId="268"/>
            <ac:spMk id="13" creationId="{00000000-0000-0000-0000-000000000000}"/>
          </ac:spMkLst>
        </pc:spChg>
      </pc:sldChg>
      <pc:sldChg chg="add del">
        <pc:chgData name="Cam Bern" userId="7210714c237d952f" providerId="LiveId" clId="{96FA7E89-8BCE-451D-95D8-FED72B5CA97E}" dt="2025-04-04T00:36:02.168" v="845" actId="2696"/>
        <pc:sldMkLst>
          <pc:docMk/>
          <pc:sldMk cId="2835013376" sldId="269"/>
        </pc:sldMkLst>
      </pc:sldChg>
      <pc:sldMasterChg chg="setBg modSldLayout">
        <pc:chgData name="Cam Bern" userId="7210714c237d952f" providerId="LiveId" clId="{96FA7E89-8BCE-451D-95D8-FED72B5CA97E}" dt="2025-04-04T00:29:56.279" v="835"/>
        <pc:sldMasterMkLst>
          <pc:docMk/>
          <pc:sldMasterMk cId="3697646176" sldId="2147483660"/>
        </pc:sldMasterMkLst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2134373145" sldId="2147483661"/>
          </pc:sldLayoutMkLst>
        </pc:sldLayoutChg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363034808" sldId="2147483662"/>
          </pc:sldLayoutMkLst>
        </pc:sldLayoutChg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2492413350" sldId="2147483663"/>
          </pc:sldLayoutMkLst>
        </pc:sldLayoutChg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2161007269" sldId="2147483664"/>
          </pc:sldLayoutMkLst>
        </pc:sldLayoutChg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2883919590" sldId="2147483665"/>
          </pc:sldLayoutMkLst>
        </pc:sldLayoutChg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1879219029" sldId="2147483666"/>
          </pc:sldLayoutMkLst>
        </pc:sldLayoutChg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2127870408" sldId="2147483667"/>
          </pc:sldLayoutMkLst>
        </pc:sldLayoutChg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3285203638" sldId="2147483668"/>
          </pc:sldLayoutMkLst>
        </pc:sldLayoutChg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4024224615" sldId="2147483669"/>
          </pc:sldLayoutMkLst>
        </pc:sldLayoutChg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3519047814" sldId="2147483670"/>
          </pc:sldLayoutMkLst>
        </pc:sldLayoutChg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2196680409" sldId="2147483671"/>
          </pc:sldLayoutMkLst>
        </pc:sldLayoutChg>
        <pc:sldLayoutChg chg="setBg">
          <pc:chgData name="Cam Bern" userId="7210714c237d952f" providerId="LiveId" clId="{96FA7E89-8BCE-451D-95D8-FED72B5CA97E}" dt="2025-04-04T00:29:56.279" v="835"/>
          <pc:sldLayoutMkLst>
            <pc:docMk/>
            <pc:sldMasterMk cId="3697646176" sldId="2147483660"/>
            <pc:sldLayoutMk cId="4075829116" sldId="214748367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 anchor="ctr"/>
          <a:lstStyle>
            <a:lvl1pPr algn="ctr">
              <a:defRPr sz="6000" cap="all" baseline="0">
                <a:solidFill>
                  <a:srgbClr val="FC86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403429"/>
            <a:ext cx="9144000" cy="1655762"/>
          </a:xfrm>
        </p:spPr>
        <p:txBody>
          <a:bodyPr/>
          <a:lstStyle>
            <a:lvl1pPr marL="0" indent="0" algn="ctr">
              <a:buNone/>
              <a:defRPr sz="2400" cap="sm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8319" y="4935237"/>
            <a:ext cx="4777051" cy="192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373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047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0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2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small" baseline="0">
                <a:solidFill>
                  <a:srgbClr val="3671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2499" y="5313986"/>
            <a:ext cx="2609501" cy="1050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3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US" sz="4400" kern="1200" cap="small" baseline="0" dirty="0">
                <a:solidFill>
                  <a:srgbClr val="3671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1250" y="5807676"/>
            <a:ext cx="2609501" cy="1050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1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07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1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1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870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0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2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7CE18-0841-4190-84F4-5A9BFAC4138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3D5FB-B80A-46A6-B7FB-D2A3BBF2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4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jpe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svgsilh.com/image/303258.html" TargetMode="Externa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88D4D-A233-4FB9-93FF-E40B0DBA6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1998" y="384175"/>
            <a:ext cx="5124450" cy="1325563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>
                <a:solidFill>
                  <a:srgbClr val="0070C0"/>
                </a:solidFill>
                <a:latin typeface="+mn-lt"/>
              </a:rPr>
              <a:t>Town Meeting</a:t>
            </a:r>
          </a:p>
        </p:txBody>
      </p:sp>
      <p:pic>
        <p:nvPicPr>
          <p:cNvPr id="6" name="Content Placeholder 5" descr="A blue card with red and green text&#10;&#10;AI-generated content may be incorrect.">
            <a:extLst>
              <a:ext uri="{FF2B5EF4-FFF2-40B4-BE49-F238E27FC236}">
                <a16:creationId xmlns:a16="http://schemas.microsoft.com/office/drawing/2014/main" id="{C0F2C002-FF8D-EFB4-E972-43A5AB9B96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715" y="3578602"/>
            <a:ext cx="1342570" cy="2556287"/>
          </a:xfrm>
          <a:prstGeom prst="rect">
            <a:avLst/>
          </a:prstGeom>
        </p:spPr>
      </p:pic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105D8993-DAF6-B996-7037-ABF2DF505B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55" y="539554"/>
            <a:ext cx="2419773" cy="205479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EE7B5D-2F36-D8CE-7940-AD9F7545CFFC}"/>
              </a:ext>
            </a:extLst>
          </p:cNvPr>
          <p:cNvSpPr txBox="1"/>
          <p:nvPr/>
        </p:nvSpPr>
        <p:spPr>
          <a:xfrm>
            <a:off x="3340528" y="1859340"/>
            <a:ext cx="57873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 VOTING INSTRUCTIONS</a:t>
            </a:r>
          </a:p>
        </p:txBody>
      </p:sp>
    </p:spTree>
    <p:extLst>
      <p:ext uri="{BB962C8B-B14F-4D97-AF65-F5344CB8AC3E}">
        <p14:creationId xmlns:p14="http://schemas.microsoft.com/office/powerpoint/2010/main" val="789591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7D7D7-A744-9B82-8584-A7DFFF6DC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3828-AF53-A879-468B-079868D77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rgbClr val="0070C0"/>
                </a:solidFill>
                <a:latin typeface="+mn-lt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54CF8-4D54-DC32-5FD2-BE292145C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1963" indent="-461963">
              <a:lnSpc>
                <a:spcPct val="100000"/>
              </a:lnSpc>
            </a:pPr>
            <a:r>
              <a:rPr lang="en-US" sz="3600" dirty="0"/>
              <a:t>This meeting will be interactive - you will be asked to vote using the wireless remote device you were given</a:t>
            </a:r>
          </a:p>
          <a:p>
            <a:pPr marL="461963" indent="-461963">
              <a:lnSpc>
                <a:spcPct val="100000"/>
              </a:lnSpc>
            </a:pPr>
            <a:r>
              <a:rPr lang="en-US" sz="3600" dirty="0"/>
              <a:t>Please don’t take the handset with you – it doesn’t work outside of this room</a:t>
            </a:r>
          </a:p>
          <a:p>
            <a:pPr marL="461963" indent="-461963">
              <a:lnSpc>
                <a:spcPct val="100000"/>
              </a:lnSpc>
            </a:pPr>
            <a:r>
              <a:rPr lang="en-US" sz="3600" dirty="0"/>
              <a:t>Return the devices to the check in desk on your way out</a:t>
            </a:r>
          </a:p>
        </p:txBody>
      </p:sp>
    </p:spTree>
    <p:extLst>
      <p:ext uri="{BB962C8B-B14F-4D97-AF65-F5344CB8AC3E}">
        <p14:creationId xmlns:p14="http://schemas.microsoft.com/office/powerpoint/2010/main" val="372383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7D7D7-A744-9B82-8584-A7DFFF6DC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3828-AF53-A879-468B-079868D77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7619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ELECTRONIC</a:t>
            </a:r>
            <a:r>
              <a:rPr lang="en-US" sz="54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VOTING</a:t>
            </a:r>
          </a:p>
        </p:txBody>
      </p:sp>
      <p:pic>
        <p:nvPicPr>
          <p:cNvPr id="6" name="Content Placeholder 5" descr="A blue card with red and green text&#10;&#10;AI-generated content may be incorrect.">
            <a:extLst>
              <a:ext uri="{FF2B5EF4-FFF2-40B4-BE49-F238E27FC236}">
                <a16:creationId xmlns:a16="http://schemas.microsoft.com/office/drawing/2014/main" id="{D76B1722-D846-D181-606D-53462A1D136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166" y="1323817"/>
            <a:ext cx="686895" cy="753362"/>
          </a:xfrm>
          <a:blipFill>
            <a:blip r:embed="rId3"/>
            <a:tile tx="0" ty="0" sx="100000" sy="100000" flip="none" algn="tl"/>
          </a:blipFill>
          <a:effectLst/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F27CF2A-578C-8871-D6B3-0CF7471CB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73137" y="1339701"/>
            <a:ext cx="8080664" cy="48372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Each registered voter has received a (randomly selected) voting device at check in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These devices use reliable radio frequency and are secure          </a:t>
            </a:r>
            <a:r>
              <a:rPr lang="en-US" b="1" dirty="0"/>
              <a:t>NO INTERNET IS USED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If you leave the room for any reason, return your voting device to the check in staff, and it will be handed back to you on your return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At the conclusion of Town Meeting, all voting devices will be collected.  Please do not leave with the voting devices</a:t>
            </a:r>
          </a:p>
          <a:p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48DD557-2045-A78E-CD03-B1440D7285D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5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251257" y="2470726"/>
            <a:ext cx="791804" cy="8576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BFF75DF-186A-7662-8E0F-8D392535CC4A}"/>
              </a:ext>
            </a:extLst>
          </p:cNvPr>
          <p:cNvPicPr>
            <a:picLocks noChangeAspect="1"/>
          </p:cNvPicPr>
          <p:nvPr/>
        </p:nvPicPr>
        <p:blipFill>
          <a:blip r:embed="rId7">
            <a:grayscl/>
          </a:blip>
          <a:stretch>
            <a:fillRect/>
          </a:stretch>
        </p:blipFill>
        <p:spPr>
          <a:xfrm>
            <a:off x="2156621" y="3758330"/>
            <a:ext cx="981075" cy="10224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91871DA-5B89-496E-1A73-2D93EEDCF0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6621" y="5262785"/>
            <a:ext cx="1126425" cy="763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71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0" y="104298"/>
            <a:ext cx="7168896" cy="1325563"/>
          </a:xfrm>
        </p:spPr>
        <p:txBody>
          <a:bodyPr>
            <a:normAutofit/>
          </a:bodyPr>
          <a:lstStyle/>
          <a:p>
            <a:pPr marL="457200" algn="ctr"/>
            <a:r>
              <a:rPr lang="en-US" sz="7200" b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How to vote</a:t>
            </a:r>
            <a:endParaRPr lang="en-US" sz="72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0" y="1604153"/>
            <a:ext cx="7168896" cy="4888722"/>
          </a:xfrm>
        </p:spPr>
        <p:txBody>
          <a:bodyPr>
            <a:normAutofit fontScale="85000" lnSpcReduction="10000"/>
          </a:bodyPr>
          <a:lstStyle/>
          <a:p>
            <a:pPr marL="914400" indent="-457200">
              <a:lnSpc>
                <a:spcPct val="11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Moderator will declare Open Vote for each article</a:t>
            </a:r>
          </a:p>
          <a:p>
            <a:pPr marL="914400" indent="-457200">
              <a:lnSpc>
                <a:spcPct val="11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During Open Vote, press the button on the keypad that matches your desired vote:</a:t>
            </a:r>
          </a:p>
          <a:p>
            <a:pPr marL="1371600" lvl="2" indent="0">
              <a:lnSpc>
                <a:spcPct val="110000"/>
              </a:lnSpc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	1A = YES</a:t>
            </a:r>
          </a:p>
          <a:p>
            <a:pPr marL="1371600" lvl="2" indent="0">
              <a:lnSpc>
                <a:spcPct val="110000"/>
              </a:lnSpc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	2B = NO</a:t>
            </a:r>
          </a:p>
          <a:p>
            <a:pPr marL="914400" indent="-457200">
              <a:lnSpc>
                <a:spcPct val="11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Vote will be submitted automatically and confirmed by showing “OK” on the device display after each vote</a:t>
            </a:r>
          </a:p>
          <a:p>
            <a:pPr marL="914400" indent="-457200">
              <a:lnSpc>
                <a:spcPct val="11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You may change your vote but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you can’t clear it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–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ONLY YOUR LAST VOTE COUNTS</a:t>
            </a:r>
          </a:p>
          <a:p>
            <a:pPr marL="914400" indent="-457200">
              <a:lnSpc>
                <a:spcPct val="110000"/>
              </a:lnSpc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371600" lvl="2" indent="0">
              <a:lnSpc>
                <a:spcPct val="110000"/>
              </a:lnSpc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914400" indent="-457200">
              <a:lnSpc>
                <a:spcPct val="110000"/>
              </a:lnSpc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0">
              <a:lnSpc>
                <a:spcPct val="110000"/>
              </a:lnSpc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56168" y="520860"/>
            <a:ext cx="5481454" cy="492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SessionQuestionData" descr="&lt;?xml version=&quot;1.0&quot;?&gt;&lt;AllQuestions /&gt;" hidden="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  <p:sp>
        <p:nvSpPr>
          <p:cNvPr id="19" name="SessionAnswerData" descr="&lt;?xml version=&quot;1.0&quot;?&gt;&lt;AllAnswers /&gt;" hidden="1"/>
          <p:cNvSpPr txBox="1"/>
          <p:nvPr/>
        </p:nvSpPr>
        <p:spPr>
          <a:xfrm>
            <a:off x="127000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  <p:sp>
        <p:nvSpPr>
          <p:cNvPr id="20" name="SessionResponseData" hidden="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  <p:sp>
        <p:nvSpPr>
          <p:cNvPr id="21" name="SessionPresentationSettingsData" descr="&lt;?xml version=&quot;1.0&quot;?&gt;&lt;Settings&gt;&lt;answerBulletFormat&gt;Numeric&lt;/answerBulletFormat&gt;&lt;pointsToClock&gt;&lt;/pointsToClock&gt;&lt;answerNowAutoInsert&gt;No&lt;/answerNowAutoInsert&gt;&lt;answerNowStyle&gt;Explosion&lt;/answerNowStyle&gt;&lt;answerNowText&gt;Answer Now&lt;/answerNowText&gt;&lt;chartColors&gt;User Defined&lt;/chartColors&gt;&lt;chartType&gt;Horizontal&lt;/chartType&gt;&lt;correctAnswerIndicator&gt;Checkmark&lt;/correctAnswerIndicator&gt;&lt;countdownAutoInsert&gt;Yes&lt;/countdownAutoInsert&gt;&lt;countdownSeconds&gt;10&lt;/countdownSeconds&gt;&lt;countdownSound&gt;TicToc.wav&lt;/countdownSound&gt;&lt;countdownStyle&gt;Stopwatch&lt;/countdownStyle&gt;&lt;gridAutoInsert&gt;No&lt;/gridAutoInsert&gt;&lt;gridFillStyle&gt;Answered&lt;/gridFillStyle&gt;&lt;gridFillColor&gt;255,255,0&lt;/gridFillColor&gt;&lt;ChartModel&gt;3D&lt;/ChartModel&gt;&lt;SimulatedVoteCount&gt;50&lt;/SimulatedVoteCount&gt;&lt;gridColor&gt;176,216,255&lt;/gridColor&gt;&lt;gridAlternateColor&gt;62,158,255&lt;/gridAlternateColor&gt;&lt;gridIncorrectColor&gt;&lt;/gridIncorrectColor&gt;&lt;gridOpacity&gt;100%&lt;/gridOpacity&gt;&lt;gridTextStyle&gt;Keypad #&lt;/gridTextStyle&gt;&lt;inputSource&gt;Response Devices&lt;/inputSource&gt;&lt;userpreferredinputSource&gt;&lt;/userpreferredinputSource&gt;&lt;multipleResponseDivisor&gt;# of Responses&lt;/multipleResponseDivisor&gt;&lt;participantsLeaderBoard&gt;5&lt;/participantsLeaderBoard&gt;&lt;percentageDecimalPlaces&gt;0&lt;/percentageDecimalPlaces&gt;&lt;responseCounterAutoInsert&gt;Yes&lt;/responseCounterAutoInsert&gt;&lt;responseCounterStyle&gt;Circle&lt;/responseCounterStyle&gt;&lt;responseCounterTextColor&gt;0,0,0&lt;/responseCounterTextColor&gt;&lt;responseCounterFillColor&gt;79,129,189&lt;/responseCounterFillColor&gt;&lt;responseCounterBorderColor&gt;56,93,138&lt;/responseCounterBorderColor&gt;&lt;responseCounterDisplayValue&gt;# of Votes Received&lt;/responseCounterDisplayValue&gt;&lt;insertObjectUsingColor&gt;Blue&lt;/insertObjectUsingColor&gt;&lt;showResults&gt;Yes&lt;/showResults&gt;&lt;teamColors&gt;User Defined&lt;/teamColors&gt;&lt;teamIdentificationType&gt;None&lt;/teamIdentificationType&gt;&lt;teamScoringType&gt;Voting pads only&lt;/teamScoringType&gt;&lt;teamScoringDecimalPlaces&gt;1&lt;/teamScoringDecimalPlaces&gt;&lt;teamIdentificationItem&gt;&lt;/teamIdentificationItem&gt;&lt;teamsLeaderBoard&gt;5&lt;/teamsLeaderBoard&gt;&lt;teamName1&gt;&lt;/teamName1&gt;&lt;teamName2&gt;&lt;/teamName2&gt;&lt;teamName3&gt;&lt;/teamName3&gt;&lt;teamName4&gt;&lt;/teamName4&gt;&lt;teamName5&gt;&lt;/teamName5&gt;&lt;teamName6&gt;&lt;/teamName6&gt;&lt;teamName7&gt;&lt;/teamName7&gt;&lt;teamName8&gt;&lt;/teamName8&gt;&lt;teamName9&gt;&lt;/teamName9&gt;&lt;teamName10&gt;&lt;/teamName10&gt;&lt;showControlBar&gt;Slides with EZ-ELECTIONS Objects&lt;/showControlBar&gt;&lt;defaultCorrectPointValue&gt;100&lt;/defaultCorrectPointValue&gt;&lt;defaultIncorrectPointValue&gt;0&lt;/defaultIncorrectPointValue&gt;&lt;chartColor1&gt;187,224,227&lt;/chartColor1&gt;&lt;chartColor2&gt;51,51,153&lt;/chartColor2&gt;&lt;chartColor3&gt;0,153,153&lt;/chartColor3&gt;&lt;chartColor4&gt;153,204,0&lt;/chartColor4&gt;&lt;chartColor5&gt;128,128,128&lt;/chartColor5&gt;&lt;chartColor6&gt;0,0,0&lt;/chartColor6&gt;&lt;chartColor7&gt;0,102,204&lt;/chartColor7&gt;&lt;chartColor8&gt;204,204,255&lt;/chartColor8&gt;&lt;chartColor9&gt;255,0,0&lt;/chartColor9&gt;&lt;chartColor10&gt;255,255,0&lt;/chartColor10&gt;&lt;teamColor1&gt;187,224,227&lt;/teamColor1&gt;&lt;teamColor2&gt;51,51,153&lt;/teamColor2&gt;&lt;teamColor3&gt;0,153,153&lt;/teamColor3&gt;&lt;teamColor4&gt;153,204,0&lt;/teamColor4&gt;&lt;teamColor5&gt;128,128,128&lt;/teamColor5&gt;&lt;teamColor6&gt;0,0,0&lt;/teamColor6&gt;&lt;teamColor7&gt;0,102,204&lt;/teamColor7&gt;&lt;teamColor8&gt;204,204,255&lt;/teamColor8&gt;&lt;teamColor9&gt;255,0,0&lt;/teamColor9&gt;&lt;teamColor10&gt;255,255,0&lt;/teamColor10&gt;&lt;displayAnswerImagesDuringVote&gt;Yes&lt;/displayAnswerImagesDuringVote&gt;&lt;displayAnswerImagesWithResponses&gt;Yes&lt;/displayAnswerImagesWithResponses&gt;&lt;displayAnswerTextDuringVote&gt;Yes&lt;/displayAnswerTextDuringVote&gt;&lt;displayAnswerTextWithResponses&gt;Yes&lt;/displayAnswerTextWithResponses&gt;&lt;questionSlideID&gt;&lt;/questionSlideID&gt;&lt;controlBarState&gt;Expanded&lt;/controlBarState&gt;&lt;isGridColorKnownColor&gt;No&lt;/isGridColorKnownColor&gt;&lt;gridColorName&gt;255,255,0&lt;/gridColorName&gt;&lt;AutoRec&gt;&lt;/AutoRec&gt;&lt;AutoRecTimeIntrvl&gt;&lt;/AutoRecTimeIntrvl&gt;&lt;chartVotesView&gt;Percentage&lt;/chartVotesView&gt;&lt;chartLabelsColor&gt;0,0,0&lt;/chartLabelsColor&gt;&lt;isChartLabelColorKnownColor&gt;&lt;/isChartLabelColorKnownColor&gt;&lt;chartLabelColorName&gt;&lt;/chartLabelColorName&gt;&lt;chartXAxisLabelType&gt;Full Text&lt;/chartXAxisLabelType&gt;&lt;controlBarPosition&gt;Top Left&lt;/controlBarPosition&gt;&lt;/Settings&gt;" hidden="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2DB5EC-6691-44F9-8190-F45912AD05AD}"/>
              </a:ext>
            </a:extLst>
          </p:cNvPr>
          <p:cNvSpPr/>
          <p:nvPr/>
        </p:nvSpPr>
        <p:spPr>
          <a:xfrm>
            <a:off x="8825502" y="2424701"/>
            <a:ext cx="1027416" cy="28356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card with red and green text&#10;&#10;AI-generated content may be incorrect.">
            <a:extLst>
              <a:ext uri="{FF2B5EF4-FFF2-40B4-BE49-F238E27FC236}">
                <a16:creationId xmlns:a16="http://schemas.microsoft.com/office/drawing/2014/main" id="{286167E8-C5B1-6AF4-B70C-352C72F52A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002" y="1206660"/>
            <a:ext cx="2205084" cy="420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47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0" y="104298"/>
            <a:ext cx="8121288" cy="1325563"/>
          </a:xfrm>
        </p:spPr>
        <p:txBody>
          <a:bodyPr>
            <a:normAutofit fontScale="90000"/>
          </a:bodyPr>
          <a:lstStyle/>
          <a:p>
            <a:pPr marL="457200" algn="ctr"/>
            <a:r>
              <a:rPr lang="en-US" sz="6000" b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When is the vote counted</a:t>
            </a:r>
            <a:endParaRPr lang="en-US" sz="60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0" y="1604153"/>
            <a:ext cx="7168896" cy="4888722"/>
          </a:xfrm>
        </p:spPr>
        <p:txBody>
          <a:bodyPr>
            <a:normAutofit/>
          </a:bodyPr>
          <a:lstStyle/>
          <a:p>
            <a:pPr marL="914400" indent="-457200">
              <a:lnSpc>
                <a:spcPct val="11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Moderator will declare Close of Voting for each article</a:t>
            </a:r>
          </a:p>
          <a:p>
            <a:pPr marL="914400" indent="-457200">
              <a:lnSpc>
                <a:spcPct val="11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Recorded results will appear on the large presentation screen</a:t>
            </a:r>
          </a:p>
          <a:p>
            <a:pPr marL="914400" indent="-457200">
              <a:lnSpc>
                <a:spcPct val="11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Moderator will move to the </a:t>
            </a: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next article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371600" lvl="2" indent="0">
              <a:lnSpc>
                <a:spcPct val="110000"/>
              </a:lnSpc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914400" indent="-457200">
              <a:lnSpc>
                <a:spcPct val="110000"/>
              </a:lnSpc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0">
              <a:lnSpc>
                <a:spcPct val="110000"/>
              </a:lnSpc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56168" y="520860"/>
            <a:ext cx="5481454" cy="492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SessionQuestionData" descr="&lt;?xml version=&quot;1.0&quot;?&gt;&lt;AllQuestions /&gt;" hidden="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  <p:sp>
        <p:nvSpPr>
          <p:cNvPr id="19" name="SessionAnswerData" descr="&lt;?xml version=&quot;1.0&quot;?&gt;&lt;AllAnswers /&gt;" hidden="1"/>
          <p:cNvSpPr txBox="1"/>
          <p:nvPr/>
        </p:nvSpPr>
        <p:spPr>
          <a:xfrm>
            <a:off x="127000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  <p:sp>
        <p:nvSpPr>
          <p:cNvPr id="20" name="SessionResponseData" hidden="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  <p:sp>
        <p:nvSpPr>
          <p:cNvPr id="21" name="SessionPresentationSettingsData" descr="&lt;?xml version=&quot;1.0&quot;?&gt;&lt;Settings&gt;&lt;answerBulletFormat&gt;Numeric&lt;/answerBulletFormat&gt;&lt;pointsToClock&gt;&lt;/pointsToClock&gt;&lt;answerNowAutoInsert&gt;No&lt;/answerNowAutoInsert&gt;&lt;answerNowStyle&gt;Explosion&lt;/answerNowStyle&gt;&lt;answerNowText&gt;Answer Now&lt;/answerNowText&gt;&lt;chartColors&gt;User Defined&lt;/chartColors&gt;&lt;chartType&gt;Horizontal&lt;/chartType&gt;&lt;correctAnswerIndicator&gt;Checkmark&lt;/correctAnswerIndicator&gt;&lt;countdownAutoInsert&gt;Yes&lt;/countdownAutoInsert&gt;&lt;countdownSeconds&gt;10&lt;/countdownSeconds&gt;&lt;countdownSound&gt;TicToc.wav&lt;/countdownSound&gt;&lt;countdownStyle&gt;Stopwatch&lt;/countdownStyle&gt;&lt;gridAutoInsert&gt;No&lt;/gridAutoInsert&gt;&lt;gridFillStyle&gt;Answered&lt;/gridFillStyle&gt;&lt;gridFillColor&gt;255,255,0&lt;/gridFillColor&gt;&lt;ChartModel&gt;3D&lt;/ChartModel&gt;&lt;SimulatedVoteCount&gt;50&lt;/SimulatedVoteCount&gt;&lt;gridColor&gt;176,216,255&lt;/gridColor&gt;&lt;gridAlternateColor&gt;62,158,255&lt;/gridAlternateColor&gt;&lt;gridIncorrectColor&gt;&lt;/gridIncorrectColor&gt;&lt;gridOpacity&gt;100%&lt;/gridOpacity&gt;&lt;gridTextStyle&gt;Keypad #&lt;/gridTextStyle&gt;&lt;inputSource&gt;Response Devices&lt;/inputSource&gt;&lt;userpreferredinputSource&gt;&lt;/userpreferredinputSource&gt;&lt;multipleResponseDivisor&gt;# of Responses&lt;/multipleResponseDivisor&gt;&lt;participantsLeaderBoard&gt;5&lt;/participantsLeaderBoard&gt;&lt;percentageDecimalPlaces&gt;0&lt;/percentageDecimalPlaces&gt;&lt;responseCounterAutoInsert&gt;Yes&lt;/responseCounterAutoInsert&gt;&lt;responseCounterStyle&gt;Circle&lt;/responseCounterStyle&gt;&lt;responseCounterTextColor&gt;0,0,0&lt;/responseCounterTextColor&gt;&lt;responseCounterFillColor&gt;79,129,189&lt;/responseCounterFillColor&gt;&lt;responseCounterBorderColor&gt;56,93,138&lt;/responseCounterBorderColor&gt;&lt;responseCounterDisplayValue&gt;# of Votes Received&lt;/responseCounterDisplayValue&gt;&lt;insertObjectUsingColor&gt;Blue&lt;/insertObjectUsingColor&gt;&lt;showResults&gt;Yes&lt;/showResults&gt;&lt;teamColors&gt;User Defined&lt;/teamColors&gt;&lt;teamIdentificationType&gt;None&lt;/teamIdentificationType&gt;&lt;teamScoringType&gt;Voting pads only&lt;/teamScoringType&gt;&lt;teamScoringDecimalPlaces&gt;1&lt;/teamScoringDecimalPlaces&gt;&lt;teamIdentificationItem&gt;&lt;/teamIdentificationItem&gt;&lt;teamsLeaderBoard&gt;5&lt;/teamsLeaderBoard&gt;&lt;teamName1&gt;&lt;/teamName1&gt;&lt;teamName2&gt;&lt;/teamName2&gt;&lt;teamName3&gt;&lt;/teamName3&gt;&lt;teamName4&gt;&lt;/teamName4&gt;&lt;teamName5&gt;&lt;/teamName5&gt;&lt;teamName6&gt;&lt;/teamName6&gt;&lt;teamName7&gt;&lt;/teamName7&gt;&lt;teamName8&gt;&lt;/teamName8&gt;&lt;teamName9&gt;&lt;/teamName9&gt;&lt;teamName10&gt;&lt;/teamName10&gt;&lt;showControlBar&gt;Slides with EZ-ELECTIONS Objects&lt;/showControlBar&gt;&lt;defaultCorrectPointValue&gt;100&lt;/defaultCorrectPointValue&gt;&lt;defaultIncorrectPointValue&gt;0&lt;/defaultIncorrectPointValue&gt;&lt;chartColor1&gt;187,224,227&lt;/chartColor1&gt;&lt;chartColor2&gt;51,51,153&lt;/chartColor2&gt;&lt;chartColor3&gt;0,153,153&lt;/chartColor3&gt;&lt;chartColor4&gt;153,204,0&lt;/chartColor4&gt;&lt;chartColor5&gt;128,128,128&lt;/chartColor5&gt;&lt;chartColor6&gt;0,0,0&lt;/chartColor6&gt;&lt;chartColor7&gt;0,102,204&lt;/chartColor7&gt;&lt;chartColor8&gt;204,204,255&lt;/chartColor8&gt;&lt;chartColor9&gt;255,0,0&lt;/chartColor9&gt;&lt;chartColor10&gt;255,255,0&lt;/chartColor10&gt;&lt;teamColor1&gt;187,224,227&lt;/teamColor1&gt;&lt;teamColor2&gt;51,51,153&lt;/teamColor2&gt;&lt;teamColor3&gt;0,153,153&lt;/teamColor3&gt;&lt;teamColor4&gt;153,204,0&lt;/teamColor4&gt;&lt;teamColor5&gt;128,128,128&lt;/teamColor5&gt;&lt;teamColor6&gt;0,0,0&lt;/teamColor6&gt;&lt;teamColor7&gt;0,102,204&lt;/teamColor7&gt;&lt;teamColor8&gt;204,204,255&lt;/teamColor8&gt;&lt;teamColor9&gt;255,0,0&lt;/teamColor9&gt;&lt;teamColor10&gt;255,255,0&lt;/teamColor10&gt;&lt;displayAnswerImagesDuringVote&gt;Yes&lt;/displayAnswerImagesDuringVote&gt;&lt;displayAnswerImagesWithResponses&gt;Yes&lt;/displayAnswerImagesWithResponses&gt;&lt;displayAnswerTextDuringVote&gt;Yes&lt;/displayAnswerTextDuringVote&gt;&lt;displayAnswerTextWithResponses&gt;Yes&lt;/displayAnswerTextWithResponses&gt;&lt;questionSlideID&gt;&lt;/questionSlideID&gt;&lt;controlBarState&gt;Expanded&lt;/controlBarState&gt;&lt;isGridColorKnownColor&gt;No&lt;/isGridColorKnownColor&gt;&lt;gridColorName&gt;255,255,0&lt;/gridColorName&gt;&lt;AutoRec&gt;&lt;/AutoRec&gt;&lt;AutoRecTimeIntrvl&gt;&lt;/AutoRecTimeIntrvl&gt;&lt;chartVotesView&gt;Percentage&lt;/chartVotesView&gt;&lt;chartLabelsColor&gt;0,0,0&lt;/chartLabelsColor&gt;&lt;isChartLabelColorKnownColor&gt;&lt;/isChartLabelColorKnownColor&gt;&lt;chartLabelColorName&gt;&lt;/chartLabelColorName&gt;&lt;chartXAxisLabelType&gt;Full Text&lt;/chartXAxisLabelType&gt;&lt;controlBarPosition&gt;Top Left&lt;/controlBarPosition&gt;&lt;/Settings&gt;" hidden="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2DB5EC-6691-44F9-8190-F45912AD05AD}"/>
              </a:ext>
            </a:extLst>
          </p:cNvPr>
          <p:cNvSpPr/>
          <p:nvPr/>
        </p:nvSpPr>
        <p:spPr>
          <a:xfrm>
            <a:off x="8825502" y="2424701"/>
            <a:ext cx="1027416" cy="28356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card with red and green text&#10;&#10;AI-generated content may be incorrect.">
            <a:extLst>
              <a:ext uri="{FF2B5EF4-FFF2-40B4-BE49-F238E27FC236}">
                <a16:creationId xmlns:a16="http://schemas.microsoft.com/office/drawing/2014/main" id="{286167E8-C5B1-6AF4-B70C-352C72F52A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002" y="1206660"/>
            <a:ext cx="2205084" cy="420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97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58F6-B3FE-6854-0655-8D83EEE30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</a:rPr>
              <a:t>Testing The handsets</a:t>
            </a:r>
            <a:endParaRPr lang="en-US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EB4DE-CD3F-C922-2F13-6F6B62EBF9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/>
              <a:t>Test question 1 – all voters please cast a </a:t>
            </a:r>
            <a:r>
              <a:rPr lang="en-US" sz="3600" b="1" dirty="0"/>
              <a:t>YES</a:t>
            </a:r>
            <a:r>
              <a:rPr lang="en-US" sz="3600" dirty="0"/>
              <a:t> vote</a:t>
            </a:r>
          </a:p>
          <a:p>
            <a:endParaRPr lang="en-US" sz="3600" dirty="0"/>
          </a:p>
          <a:p>
            <a:r>
              <a:rPr lang="en-US" sz="3600" dirty="0"/>
              <a:t>Test question 2 – all voters please cast a </a:t>
            </a:r>
            <a:r>
              <a:rPr lang="en-US" sz="3600" b="1" dirty="0"/>
              <a:t>NO</a:t>
            </a:r>
            <a:r>
              <a:rPr lang="en-US" sz="3600" dirty="0"/>
              <a:t> vote</a:t>
            </a:r>
          </a:p>
          <a:p>
            <a:endParaRPr lang="en-US" sz="3600" dirty="0"/>
          </a:p>
          <a:p>
            <a:r>
              <a:rPr lang="en-US" sz="3600" dirty="0"/>
              <a:t>Test question 3 – voters may cast either </a:t>
            </a:r>
            <a:r>
              <a:rPr lang="en-US" sz="3600" b="1" dirty="0"/>
              <a:t>YES or NO</a:t>
            </a:r>
          </a:p>
        </p:txBody>
      </p:sp>
    </p:spTree>
    <p:extLst>
      <p:ext uri="{BB962C8B-B14F-4D97-AF65-F5344CB8AC3E}">
        <p14:creationId xmlns:p14="http://schemas.microsoft.com/office/powerpoint/2010/main" val="2879492113"/>
      </p:ext>
    </p:extLst>
  </p:cSld>
  <p:clrMapOvr>
    <a:masterClrMapping/>
  </p:clrMapOvr>
</p:sld>
</file>

<file path=ppt/theme/theme1.xml><?xml version="1.0" encoding="utf-8"?>
<a:theme xmlns:a="http://schemas.openxmlformats.org/drawingml/2006/main" name="Meridia Corpor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ridia Corporate" id="{EF241CF1-2B67-4EBD-8CDD-6A29B7A7B8DD}" vid="{5BCE1FC1-6500-4EFD-AC3A-9B787AD77B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SessionSlideMasterData>
  <SlideMaster/>
</SessionSlideMasterData>
</file>

<file path=customXml/item10.xml><?xml version="1.0" encoding="utf-8"?>
<SessionQuestionData>
  <AllQuestions/>
</SessionQuestionData>
</file>

<file path=customXml/item11.xml><?xml version="1.0" encoding="utf-8"?>
<SessionResponseGridSettings>
  <AllResponseGridSettings/>
</SessionResponseGridSettings>
</file>

<file path=customXml/item12.xml><?xml version="1.0" encoding="utf-8"?>
<SessionParticipantData/>
</file>

<file path=customXml/item13.xml><?xml version="1.0" encoding="utf-8"?>
<TextingSlideData/>
</file>

<file path=customXml/item14.xml><?xml version="1.0" encoding="utf-8"?>
<SessionRankData/>
</file>

<file path=customXml/item15.xml><?xml version="1.0" encoding="utf-8"?>
<CustomFieldInfoData/>
</file>

<file path=customXml/item16.xml><?xml version="1.0" encoding="utf-8"?>
<SessionResponseData/>
</file>

<file path=customXml/item2.xml><?xml version="1.0" encoding="utf-8"?>
<SessionCloseEndedDescriptorsData/>
</file>

<file path=customXml/item3.xml><?xml version="1.0" encoding="utf-8"?>
<SessionSlideSettingsData>
  <Settings/>
</SessionSlideSettingsData>
</file>

<file path=customXml/item4.xml><?xml version="1.0" encoding="utf-8"?>
<ParticipantInfoData/>
</file>

<file path=customXml/item5.xml><?xml version="1.0" encoding="utf-8"?>
<SessionAnswerData>
  <AllAnswers/>
</SessionAnswerData>
</file>

<file path=customXml/item6.xml><?xml version="1.0" encoding="utf-8"?>
<TeamNamesData>
  <TeamNames/>
</TeamNamesData>
</file>

<file path=customXml/item7.xml><?xml version="1.0" encoding="utf-8"?>
<SessionPresentationSettingsData>
  <Settings>
    <answerbulletformat>Numeric</answerbulletformat>
    <pointstoclock>No</pointstoclock>
    <answernowautoinsert>No</answernowautoinsert>
    <answernowstyle>Explosion</answernowstyle>
    <answernowtext>Answer Now</answernowtext>
    <chartcolors>Use PowerPoint Color Scheme</chartcolors>
    <charttype>Vertical</charttype>
    <correctanswerindicator>Checkmark</correctanswerindicator>
    <countdownautoinsert>Yes</countdownautoinsert>
    <countdownseconds>10</countdownseconds>
    <countdownsound>TicToc.wav</countdownsound>
    <countdownstyle>Stopwatch</countdownstyle>
    <gridautoinsert>No</gridautoinsert>
    <gridfillstyle>Answered</gridfillstyle>
    <gridfillcolor>255,255,0</gridfillcolor>
    <chartmodel>3D</chartmodel>
    <simulatedvotecount>50</simulatedvotecount>
    <gridcolor>176,216,255</gridcolor>
    <gridalternatecolor>62,158,255</gridalternatecolor>
    <gridincorrectcolor/>
    <gridopacity>100%</gridopacity>
    <gridtextstyle>Keypad #</gridtextstyle>
    <inputsource>Response Devices</inputsource>
    <userpreferredinputsource/>
    <multipleresponsedivisor># of Responses</multipleresponsedivisor>
    <participantsleaderboard>5</participantsleaderboard>
    <percentagedecimalplaces>0</percentagedecimalplaces>
    <responsecounterautoinsert>Yes</responsecounterautoinsert>
    <responsecounterstyle>Circle</responsecounterstyle>
    <responsecountertextcolor>0,0,0</responsecountertextcolor>
    <responsecounterfillcolor>79,129,189</responsecounterfillcolor>
    <responsecounterbordercolor>56,93,138</responsecounterbordercolor>
    <responsecounterdisplayvalue># of Votes Received</responsecounterdisplayvalue>
    <insertobjectusingcolor>Blue</insertobjectusingcolor>
    <showresults>Yes</showresults>
    <teamcolors>User Defined</teamcolors>
    <teamidentificationtype>None</teamidentificationtype>
    <teamscoringtype>Voting pads only</teamscoringtype>
    <teamscoringdecimalplaces>0</teamscoringdecimalplaces>
    <teamidentificationitem/>
    <teamsleaderboard>5</teamsleaderboard>
    <teamname1/>
    <teamname2/>
    <teamname3/>
    <teamname4/>
    <teamname5/>
    <teamname6/>
    <teamname7/>
    <teamname8/>
    <teamname9/>
    <teamname10/>
    <showcontrolbar>Slides with EZ-VOTE Objects</showcontrolbar>
    <defaultcorrectpointvalue>100</defaultcorrectpointvalue>
    <defaultincorrectpointvalue>0</defaultincorrectpointvalue>
    <chartcolor1>187,224,227</chartcolor1>
    <chartcolor2>51,51,153</chartcolor2>
    <chartcolor3>0,153,153</chartcolor3>
    <chartcolor4>153,204,0</chartcolor4>
    <chartcolor5>128,128,128</chartcolor5>
    <chartcolor6>0,0,0</chartcolor6>
    <chartcolor7>0,102,204</chartcolor7>
    <chartcolor8>204,204,255</chartcolor8>
    <chartcolor9>255,0,0</chartcolor9>
    <chartcolor10>255,255,0</chartcolor10>
    <teamcolor1>187,224,227</teamcolor1>
    <teamcolor2>51,51,153</teamcolor2>
    <teamcolor3>0,153,153</teamcolor3>
    <teamcolor4>153,204,0</teamcolor4>
    <teamcolor5>128,128,128</teamcolor5>
    <teamcolor6>0,0,0</teamcolor6>
    <teamcolor7>0,102,204</teamcolor7>
    <teamcolor8>204,204,255</teamcolor8>
    <teamcolor9>255,0,0</teamcolor9>
    <teamcolor10>255,255,0</teamcolor10>
    <displayanswerimagesduringvote>Yes</displayanswerimagesduringvote>
    <displayanswerimageswithresponses>Yes</displayanswerimageswithresponses>
    <displayanswertextduringvote>Yes</displayanswertextduringvote>
    <displayanswertextwithresponses>Yes</displayanswertextwithresponses>
    <questionslideid/>
    <controlbarstate>Expanded</controlbarstate>
    <isgridcolorknowncolor>No</isgridcolorknowncolor>
    <gridcolorname>255,255,0</gridcolorname>
    <autorec/>
    <autorectimeintrvl/>
    <chartvotesview>Percent Raw</chartvotesview>
    <chartlabelscolor>0,0,0</chartlabelscolor>
    <ischartlabelcolorknowncolor/>
    <chartlabelcolorname/>
    <chartxaxislabeltype>Full Text</chartxaxislabeltype>
    <controlbarposition>Top Left</controlbarposition>
    <teamscoreordertype>Ordinal order</teamscoreordertype>
    <legend>Show</legend>
    <bars>Show</bars>
  </Settings>
</SessionPresentationSettingsData>
</file>

<file path=customXml/item8.xml><?xml version="1.0" encoding="utf-8"?>
<SessionSlideDescriptorData/>
</file>

<file path=customXml/item9.xml><?xml version="1.0" encoding="utf-8"?>
<SessionGroupWeightData/>
</file>

<file path=customXml/itemProps1.xml><?xml version="1.0" encoding="utf-8"?>
<ds:datastoreItem xmlns:ds="http://schemas.openxmlformats.org/officeDocument/2006/customXml" ds:itemID="{04DE8FE1-C09C-43BB-880E-373D106CC903}">
  <ds:schemaRefs/>
</ds:datastoreItem>
</file>

<file path=customXml/itemProps10.xml><?xml version="1.0" encoding="utf-8"?>
<ds:datastoreItem xmlns:ds="http://schemas.openxmlformats.org/officeDocument/2006/customXml" ds:itemID="{09ABC217-DD20-42D6-9D15-6FE017109DEB}">
  <ds:schemaRefs/>
</ds:datastoreItem>
</file>

<file path=customXml/itemProps11.xml><?xml version="1.0" encoding="utf-8"?>
<ds:datastoreItem xmlns:ds="http://schemas.openxmlformats.org/officeDocument/2006/customXml" ds:itemID="{A8E68A41-F11F-4EA4-8F84-EA0A83DBA094}">
  <ds:schemaRefs/>
</ds:datastoreItem>
</file>

<file path=customXml/itemProps12.xml><?xml version="1.0" encoding="utf-8"?>
<ds:datastoreItem xmlns:ds="http://schemas.openxmlformats.org/officeDocument/2006/customXml" ds:itemID="{B6CDF313-0E62-4A23-88C3-B5EB61AC016E}">
  <ds:schemaRefs/>
</ds:datastoreItem>
</file>

<file path=customXml/itemProps13.xml><?xml version="1.0" encoding="utf-8"?>
<ds:datastoreItem xmlns:ds="http://schemas.openxmlformats.org/officeDocument/2006/customXml" ds:itemID="{54D9CE35-6446-4D8C-AA03-8AE51BEAA5A7}">
  <ds:schemaRefs/>
</ds:datastoreItem>
</file>

<file path=customXml/itemProps14.xml><?xml version="1.0" encoding="utf-8"?>
<ds:datastoreItem xmlns:ds="http://schemas.openxmlformats.org/officeDocument/2006/customXml" ds:itemID="{ABACBE5F-C6B5-48B0-87B4-1B2681E7215D}">
  <ds:schemaRefs/>
</ds:datastoreItem>
</file>

<file path=customXml/itemProps15.xml><?xml version="1.0" encoding="utf-8"?>
<ds:datastoreItem xmlns:ds="http://schemas.openxmlformats.org/officeDocument/2006/customXml" ds:itemID="{C7BA9EF1-8659-49EB-B6A1-27DFF8B2C325}">
  <ds:schemaRefs/>
</ds:datastoreItem>
</file>

<file path=customXml/itemProps16.xml><?xml version="1.0" encoding="utf-8"?>
<ds:datastoreItem xmlns:ds="http://schemas.openxmlformats.org/officeDocument/2006/customXml" ds:itemID="{EEA3BCA3-7188-4873-AE92-CAC9EFA5CFC3}">
  <ds:schemaRefs/>
</ds:datastoreItem>
</file>

<file path=customXml/itemProps2.xml><?xml version="1.0" encoding="utf-8"?>
<ds:datastoreItem xmlns:ds="http://schemas.openxmlformats.org/officeDocument/2006/customXml" ds:itemID="{ED175768-CCD6-46E2-B1C0-CCB123A3DAF3}">
  <ds:schemaRefs/>
</ds:datastoreItem>
</file>

<file path=customXml/itemProps3.xml><?xml version="1.0" encoding="utf-8"?>
<ds:datastoreItem xmlns:ds="http://schemas.openxmlformats.org/officeDocument/2006/customXml" ds:itemID="{D89AA53F-030E-4BE0-96BF-8B0BBF5376D2}">
  <ds:schemaRefs/>
</ds:datastoreItem>
</file>

<file path=customXml/itemProps4.xml><?xml version="1.0" encoding="utf-8"?>
<ds:datastoreItem xmlns:ds="http://schemas.openxmlformats.org/officeDocument/2006/customXml" ds:itemID="{DD0C43E1-B1ED-42E2-985F-78EB317D283A}">
  <ds:schemaRefs/>
</ds:datastoreItem>
</file>

<file path=customXml/itemProps5.xml><?xml version="1.0" encoding="utf-8"?>
<ds:datastoreItem xmlns:ds="http://schemas.openxmlformats.org/officeDocument/2006/customXml" ds:itemID="{739334B4-55D8-4F43-8520-F745B6CC7D1D}">
  <ds:schemaRefs/>
</ds:datastoreItem>
</file>

<file path=customXml/itemProps6.xml><?xml version="1.0" encoding="utf-8"?>
<ds:datastoreItem xmlns:ds="http://schemas.openxmlformats.org/officeDocument/2006/customXml" ds:itemID="{009FC126-A114-45C4-889E-561C23C40458}">
  <ds:schemaRefs/>
</ds:datastoreItem>
</file>

<file path=customXml/itemProps7.xml><?xml version="1.0" encoding="utf-8"?>
<ds:datastoreItem xmlns:ds="http://schemas.openxmlformats.org/officeDocument/2006/customXml" ds:itemID="{50476FBE-29F1-4C7D-9610-6CE30C38E0C5}">
  <ds:schemaRefs/>
</ds:datastoreItem>
</file>

<file path=customXml/itemProps8.xml><?xml version="1.0" encoding="utf-8"?>
<ds:datastoreItem xmlns:ds="http://schemas.openxmlformats.org/officeDocument/2006/customXml" ds:itemID="{002A6CC5-3F14-4D0B-8018-0388E64C1714}">
  <ds:schemaRefs/>
</ds:datastoreItem>
</file>

<file path=customXml/itemProps9.xml><?xml version="1.0" encoding="utf-8"?>
<ds:datastoreItem xmlns:ds="http://schemas.openxmlformats.org/officeDocument/2006/customXml" ds:itemID="{AFEB2CB0-FC4C-4903-AC21-1546EAFFF47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</TotalTime>
  <Words>276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Meridia Corporate</vt:lpstr>
      <vt:lpstr>Town Meeting</vt:lpstr>
      <vt:lpstr>Introduction</vt:lpstr>
      <vt:lpstr>ELECTRONIC VOTING</vt:lpstr>
      <vt:lpstr>How to vote</vt:lpstr>
      <vt:lpstr>When is the vote counted</vt:lpstr>
      <vt:lpstr>Testing The handsets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Meridia Support</dc:creator>
  <cp:lastModifiedBy>Kathleen Bern</cp:lastModifiedBy>
  <cp:revision>37</cp:revision>
  <cp:lastPrinted>2025-04-04T00:38:09Z</cp:lastPrinted>
  <dcterms:created xsi:type="dcterms:W3CDTF">2015-01-12T19:42:05Z</dcterms:created>
  <dcterms:modified xsi:type="dcterms:W3CDTF">2025-04-14T17:20:52Z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Version">
    <vt:lpwstr>2.1</vt:lpwstr>
  </property>
  <property fmtid="{D5CDD505-2E9C-101B-9397-08002B2CF9AE}" pid="3" name="SlidesCount">
    <vt:lpwstr>1</vt:lpwstr>
  </property>
  <property fmtid="{D5CDD505-2E9C-101B-9397-08002B2CF9AE}" pid="4" name="IsExistingPresentation">
    <vt:lpwstr>Yes</vt:lpwstr>
  </property>
  <property fmtid="{D5CDD505-2E9C-101B-9397-08002B2CF9AE}" pid="5" name="PresentationID">
    <vt:lpwstr>841506922a0549ac8e76077f8bd3ec2b</vt:lpwstr>
  </property>
</Properties>
</file>